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2" r:id="rId5"/>
    <p:sldId id="261" r:id="rId6"/>
    <p:sldId id="257" r:id="rId7"/>
    <p:sldId id="258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6"/>
    <p:restoredTop sz="96327"/>
  </p:normalViewPr>
  <p:slideViewPr>
    <p:cSldViewPr snapToGrid="0">
      <p:cViewPr varScale="1">
        <p:scale>
          <a:sx n="152" d="100"/>
          <a:sy n="152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13:52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24575,'53'-4'0,"12"-1"0,14 1 0,10 0 0,0 2 0,-5 2 0,-8 0 0,-14 0 0,-8 0 0,-10 2 0,-2 0 0,2 3 0,0 3 0,11 3 0,-6 2 0,12 2 0,-3 3 0,10 4 0,11 4 0,8 6 0,-39-16 0,2 1 0,3 2 0,0 0 0,2 2 0,-1 0 0,-1 1 0,-1 0 0,-3-2 0,-2 0 0,32 19 0,-14-8 0,0 4 0,-9-3 0,7 2 0,-13-7 0,2-3 0,0 2 0,7-1 0,-2 0 0,16-4 0,11-1 0,-24-6 0,3 2-310,-1 0 1,1 0 309,17 6 0,2 0 0,-6 0 0,1-1-601,18 2 0,2 0 601,-10-3 0,2 0-575,-17-4 0,4 0 0,-1-1 575,-5-2 0,0-1 0,1 0 0,8 2 0,1-1 0,0 1 0,1 0 0,1 0 0,-2-1 0,-9-1 0,-2-1 0,2 0 0,12 2 0,1 0 0,-1 0 0,-8-2 0,-2-1 0,2 1 0,9-1 0,2 1 0,-4-2 0,16 2 0,-1 0-368,-29-5 1,2 1-1,-3-1 368,18 2 0,-1 0 0,7-2 0,-1 0 50,-16 2 0,-1-1-50,-3-2 0,-1-1 0,-11-1 0,-1 0 0,7-1 0,0 1 0,-7-3 0,1 1 0,6 0 0,0 1 0,-6-1 0,0 0 0,8 1 0,-1-1 0,-9 0 0,0-1 0,9 1 0,0-1 0,-5 1 0,2-2 0,11 1 0,0 0 0,-8 0 0,-1 0 0,5 1 0,0-2 0,-10 1 0,0-1 0,8 1 0,0-1 0,-6 0 0,-1-1 0,7-2 0,-1 0 0,-8 0 0,0 0 0,4-3 0,0 1 513,-9 1 0,-1 1-513,0-1 0,-1 1 1728,40 0-1728,0-1 1301,-16 1-1301,-2-2 494,-17 0-494,-1-3 0,-14 2 0,-3-4 0,-11-1 0,1-3 0,-3-2 0,-6 2 0,3-4 0,-3 1 0,3-5 0,0-1 0,-2 1 0,-1 2 0,-2 0 0,3 0 0,-3 0 0,0-1 0,-2 0 0,-4 0 0,0 0 0,-3 3 0,-1 1 0,-2 3 0,1 1 0,-2 3 0,1-3 0,0 0 0,0 1 0,-1 0 0,-1 2 0,-1 1 0,2 1 0,-3 1 0,1 1 0,-1 1 0,1-1 0,0-1 0,0-2 0,1-1 0,-2-2 0,2 0 0,0 0 0,0 1 0,0 4 0,-1-1 0,0 3 0,0-1 0,-1 0 0,1 1 0,0 0 0,0 1 0,0 0 0,-2-1 0,2 0 0,-1-1 0,1-2 0,-1 3 0,-1 1 0,1 2 0,0 1 0,-10 6 0,0 1 0,-10 3 0,1 0 0,-2-1 0,-2 2 0,1 0 0,1-2 0,3-1 0,4-2 0,0 1 0,1 0 0,2 1 0,-2-1 0,3-1 0,0 1 0,1-2 0,2-1 0,-1 1 0,3-1 0,0 0 0,2 0 0,10-6 0,3 0 0,11-7 0,0 4 0,4-1 0,0 0 0,0 1 0,-3-1 0,-6 1 0,-2 1 0,-4 1 0,-3 2 0,-1 1 0,-3 0 0,1 1 0,-1 0 0,2 0 0,0 0 0,0 1 0,2-3 0,0 3 0,1-2 0,1 2 0,0-2 0,0 2 0,3-2 0,-3 0 0,1 1 0,-5 1 0,-4 0 0,0 0 0,0 7 0,1 2 0,2 6 0,1 3 0,0-1 0,2 2 0,-2-2 0,0 0 0,-3-4 0,0-2 0,-1-2 0,-1-3 0,0-1 0,-1-3 0,1 1 0,-1 0 0,1 0 0,-1 1 0,0-1 0,2 2 0,-2 0 0,1 0 0,0 0 0,0-1 0,-1-1 0,0 2 0,1-1 0,0 2 0,0-2 0,-1 0 0,0-2 0,2 2 0,-1 0 0,1 1 0,-1-1 0,0-1 0,0-1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5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24575,'37'1'0,"0"1"0,7 0 0,0 0 0,1-1 0,0 0 0,-5 0 0,-8 1 0,-9-1 0,-10-1 0,-6 0 0,-3 1 0,1-1 0,3 1 0,2-1 0,3 0 0,-1 0 0,2 0 0,1 1 0,-3-1 0,-2 0 0,-2 0 0,-4 0 0,0 0 0,1 0 0,3 0 0,3 1 0,5-1 0,0 1 0,2-1 0,-3 0 0,0 1 0,-5-1 0,-1 1 0,-1-1 0,2 0 0,1 0 0,1 1 0,-1-1 0,-1 0 0,-1 0 0,0 0 0,1 0 0,-1-1 0,-1 1 0,-4-1 0,-4 1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8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24575,'-1'12'0,"0"0"0,1-1 0,0 2 0,0 2 0,0 4 0,0 0 0,1 1 0,-1 0 0,1-4 0,0 1 0,0-5 0,0 0 0,0-2 0,1-2 0,-1 1 0,0 0 0,0 0 0,0 0 0,1 2 0,-1 1 0,0 0 0,2 2 0,-2 0 0,2 0 0,-1 2 0,-1-3 0,1 0 0,-1-3 0,0 0 0,0-1 0,-1 0 0,0-2 0,1 1 0,-1-2 0,0 0 0,0 0 0,0 0 0,0 0 0,1-1 0,-1 1 0,1 0 0,-1-1 0,0 1 0,0 0 0,0 0 0,0 2 0,0-1 0,0 1 0,0-2 0,0 0 0,0-1 0,0 0 0,0-1 0,0 0 0,0-1 0,1 0 0,-1 2 0,0 0 0,0 0 0,0 1 0,1-2 0,-2 1 0,2-3 0,-2 0 0,1 1 0,0-1 0,0 3 0,0-3 0,0 2 0,0-1 0,0 1 0,1-1 0,-1-1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53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24575,'26'2'0,"11"0"0,21 4 0,29 4 0,-29-3 0,2 2-411,10 2 0,1 1 411,5 2 0,0 2 0,-1-1 0,0 1 0,-5 0 0,-1 0 0,-4-2 0,-1 0 101,-9 0 0,0 1-101,-3-3 0,0 1 0,34 13 0,-8-7 0,-4 0 0,-3-1 620,5 1-620,4 2 0,-8-3 0,1-3 0,-2-3 0,10 1 0,14-1 0,-43-3 0,1 1 0,5-1 0,1 0 0,3 1 0,1 0 0,1-2 0,1 0 0,4 0 0,1 0-330,-1-1 0,2 1 330,5 0 0,0 0 0,-7 0 0,-1-1 0,7 1 0,-1-1 0,-10-2 0,-2 0 0,6-1 0,-1 0 0,-3-2 0,0 0-88,-2 0 1,0 0 87,0-1 0,1 1 0,-4 0 0,0 1 0,-2-2 0,-1 0 0,-3 1 0,-2 0 0,46-1 0,-5 0 0,-3-3 655,-2 0-655,3-5 180,4-1-180,-2 0 0,-38 4 0,1 0 0,-3 0 0,0 0 0,6 0 0,0 0 0,0-2 0,-1 0 0,-2 1 0,-1 0 0,2-2 0,-1 1 0,3-1 0,-1 0 0,-3 0 0,1-2 0,2 0 0,0 0 0,-6-1 0,-1-1 0,1 0 0,0 0 0,-1 0 0,0-1 0,41-10 0,-18 5 0,2-1 0,-17 7 0,4-2 0,-11 3 0,-1 3 0,-2-1 0,12-1 0,-3 0 0,7-3 0,1 0 0,6-2 0,-12 1 0,-1-1 0,-12 0 0,-1-2 0,-3-1 0,-4 1 0,-8 2 0,1-1 0,-6 2 0,0-1 0,-6 0 0,0 1 0,-4-2 0,-3 4 0,-3-1 0,1 1 0,-2 0 0,2-1 0,1 1 0,-1-1 0,0-1 0,1-1 0,-2 1 0,-2 1 0,-1 2 0,-2 4 0,-1 1 0,-2 1 0,-1 2 0,-11 2 0,-3 1 0,-8 1 0,-2 1 0,3-1 0,2 1 0,1 1 0,8-2 0,-1 1 0,4-2 0,0 1 0,0-1 0,0 2 0,-2-1 0,-2 1 0,0 0 0,-2 1 0,0-1 0,0 1 0,0 0 0,3-2 0,2 0 0,2 0 0,1-1 0,-1 1 0,6-2 0,11-3 0,4 0 0,14-2 0,-4 0 0,3 2 0,-3 0 0,-4 1 0,-4 1 0,-3-1 0,-5 0 0,-2 0 0,-2 0 0,1 1 0,1 0 0,1 0 0,0 0 0,0-2 0,2 1 0,-1-1 0,0 0 0,0 0 0,2-1 0,3-1 0,2-1 0,1 1 0,-1 0 0,-4 2 0,-3-1 0,-5 3 0,-2-1 0,-1 1 0,0 9 0,1-1 0,1 12 0,1-5 0,2 3 0,0-1 0,0 0 0,-2-3 0,0-1 0,-1-1 0,0-2 0,1 3 0,-1-4 0,0 4 0,0-5 0,-1 2 0,0-2 0,0 0 0,1 2 0,-1 1 0,0 0 0,1-2 0,-1 0 0,1 1 0,0-2 0,-1 1 0,1-3 0,-2 0 0,1-2 0,-2-1 0,1 1 0,1-1 0,-3 5 0,3-5 0,-3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D161-E9F2-649C-3480-01BA62A36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A719E-A5C8-1A08-11BE-0A752F124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B59C2-3E75-BB7C-BAAE-E35BDA33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7001-2867-469D-F574-D8FDE14E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83CAA-59FB-1AE4-235C-0469BA25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331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34BE-C798-DF1E-DE92-33AFF64E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84BC2-A3DE-DC11-72B7-8D0EEBEE5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7A4C-6F7E-D784-70A6-07FF7777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D7750-38EA-E26D-5A7D-A85C099B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12C60-629C-68C1-D6F7-89324EB0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081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BA814-E7AC-795A-5D0E-2A70C4A84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E8485-D046-A585-BEBD-F9ECB3A02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66BC-E1B9-660F-39D6-F5439096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FD74F-8441-E152-F407-E21708A5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375A8-A16C-D44E-342C-A8E583D6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89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F638-7828-297D-2C5E-391E1D59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E58-CFFD-EE2A-09CB-F9DF0F13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914B-670E-879D-A9FD-1609492B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35E8-CA0E-A253-AFC1-DD4EBBB2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5389-7444-0398-9A71-F5A88810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197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079A-3CB7-BEF7-0AFD-84F2F7D9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BE537-D0AE-2291-7722-AF9E52FB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662B-40B3-3434-4A0E-02EE15ED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2148-D352-74FB-4428-3915B522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50178-6952-EDBE-19AE-5BA846C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226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946F-DEE6-DBAC-BA18-9BF3A79E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3B72-1FC1-F147-1DE0-F1732E9CA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13BE2-6277-E792-FD34-22ACAD29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B4E68-39B3-5264-D26E-CA26001D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556A1-B8CF-93B4-7FB2-D78F1F03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A9C6-8910-0F5F-2F12-13D22179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17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996D-6220-E78C-37A0-CDB7E46C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ED938-EB1F-31F0-9BB1-68B7378E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6E4E1-F725-EE8A-CBD6-6D50F4855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867FD-CD1B-5FF4-B649-1010EEE7C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019FF-4E45-09C4-A174-98DDE6F0C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AD404-C23F-C8BD-1602-A9F12A3D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36D4A-F42F-3E67-419F-98D9D0A5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39794-EC26-4441-8125-9CDE5B11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180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9E03-3ED7-018D-D47C-6499B88D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3AA6D-02C0-AA10-62D5-0D317D0B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A29DE-0B5A-1527-D752-28C28741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610A0-850C-DA8F-0CCA-FCD99028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64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C7FE9-AB66-7232-A68F-A40BC1B1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75F98-D59D-AB33-244D-21F2527D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26C36-F59A-50C3-D61B-37FA43A0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6633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A55F-F04E-683B-D8BE-E9A7C814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D88F-ED9D-38E4-A32D-107C0C22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EC369-74BA-10FC-A837-DF8206F73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B2404-4ADD-2852-0696-254CD27F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E9F07-5356-DDCB-CD42-6BCFDB86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717D6-E1F0-F86A-E70F-B11DCA6B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47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028B-5372-FA8E-B5EC-05B8FA0B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27752-C855-F4C5-64CB-6EB97C336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6F78-64F3-C5AD-39B9-007F0208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FD13D-A984-F381-9062-3F19544B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6F6BD-7C38-9FF0-F3B2-39782F64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2C9E-5296-303A-A4C2-54AB45D1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855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8ED18-4EE7-D7BF-E35A-3D526A1E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F2CFA-EDCF-6860-5CD8-BCBFD9184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A0B58-314B-9C69-0F4C-7ED1EC8D3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BE86-C70F-B84D-8E08-FC09669DE090}" type="datetimeFigureOut">
              <a:rPr lang="is-IS" smtClean="0"/>
              <a:t>8.5.2024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5D2D-3B1C-9E8E-5FFF-B04EDFA7E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B805-BB8A-F4EE-6B07-3829C3037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D2F0-0B15-B346-A0BD-432C9ADFD3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2" Type="http://schemas.openxmlformats.org/officeDocument/2006/relationships/hyperlink" Target="https://padlet.com/gudlaugs/slensku-orp-leiksk-lum-um-land-allt-2g81iedq02p7hw5f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DC9AE0-EEDD-9E8C-60CB-DCF08C605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636" y="1381764"/>
            <a:ext cx="5760846" cy="2310312"/>
          </a:xfrm>
        </p:spPr>
        <p:txBody>
          <a:bodyPr>
            <a:normAutofit/>
          </a:bodyPr>
          <a:lstStyle/>
          <a:p>
            <a:r>
              <a:rPr lang="is-IS" sz="9600" b="1" dirty="0">
                <a:solidFill>
                  <a:schemeClr val="tx2"/>
                </a:solidFill>
              </a:rPr>
              <a:t>8. lota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A725B-E69E-30A1-F8F7-E486825B2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20" y="4165152"/>
            <a:ext cx="11193517" cy="682079"/>
          </a:xfrm>
        </p:spPr>
        <p:txBody>
          <a:bodyPr>
            <a:noAutofit/>
          </a:bodyPr>
          <a:lstStyle/>
          <a:p>
            <a:r>
              <a:rPr lang="is-IS" sz="6000" dirty="0">
                <a:solidFill>
                  <a:schemeClr val="tx2"/>
                </a:solidFill>
              </a:rPr>
              <a:t>Foreldrasamstarf í fjölmenningarlegu leikskólastarfi</a:t>
            </a:r>
          </a:p>
        </p:txBody>
      </p:sp>
    </p:spTree>
    <p:extLst>
      <p:ext uri="{BB962C8B-B14F-4D97-AF65-F5344CB8AC3E}">
        <p14:creationId xmlns:p14="http://schemas.microsoft.com/office/powerpoint/2010/main" val="39442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3CBCED-3094-1D34-01E8-61B52B3C4AFF}"/>
              </a:ext>
            </a:extLst>
          </p:cNvPr>
          <p:cNvSpPr txBox="1"/>
          <p:nvPr/>
        </p:nvSpPr>
        <p:spPr>
          <a:xfrm>
            <a:off x="988541" y="1764407"/>
            <a:ext cx="1015613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Málsháttur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mánaðarins</a:t>
            </a:r>
            <a:endParaRPr lang="en-U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Rúsínan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í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pylsuendanum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9925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032B95-09FD-36A4-30A1-5CA0EB1A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400" b="1" dirty="0" err="1">
                <a:solidFill>
                  <a:srgbClr val="FFFFFF"/>
                </a:solidFill>
              </a:rPr>
              <a:t>Dagskrá</a:t>
            </a:r>
            <a:r>
              <a:rPr lang="en-GB" sz="3400" b="1" dirty="0">
                <a:solidFill>
                  <a:srgbClr val="FFFFFF"/>
                </a:solidFill>
              </a:rPr>
              <a:t> </a:t>
            </a:r>
            <a:r>
              <a:rPr lang="en-GB" sz="3400" b="1" dirty="0" err="1">
                <a:solidFill>
                  <a:srgbClr val="FFFFFF"/>
                </a:solidFill>
              </a:rPr>
              <a:t>lotunnar</a:t>
            </a:r>
            <a:r>
              <a:rPr lang="en-GB" sz="3400" b="1" dirty="0">
                <a:solidFill>
                  <a:srgbClr val="FFFFFF"/>
                </a:solidFill>
              </a:rPr>
              <a:t> (kl 15:00-17:00) </a:t>
            </a:r>
            <a:endParaRPr lang="is-IS" sz="3400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4E33-0AB3-1522-CCDB-ECD05C33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500" dirty="0"/>
          </a:p>
          <a:p>
            <a:r>
              <a:rPr lang="en-GB" sz="1500" b="1" dirty="0" err="1"/>
              <a:t>Klukkan</a:t>
            </a:r>
            <a:r>
              <a:rPr lang="en-GB" sz="1500" b="1" dirty="0"/>
              <a:t> 15:00 – 15:10</a:t>
            </a:r>
            <a:r>
              <a:rPr lang="en-GB" sz="1500" dirty="0"/>
              <a:t> </a:t>
            </a:r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Upphitun</a:t>
            </a:r>
            <a:r>
              <a:rPr lang="en-GB" sz="1500" dirty="0"/>
              <a:t> </a:t>
            </a:r>
            <a:r>
              <a:rPr lang="en-GB" sz="1500" dirty="0" err="1"/>
              <a:t>og</a:t>
            </a:r>
            <a:r>
              <a:rPr lang="en-GB" sz="1500" dirty="0"/>
              <a:t> </a:t>
            </a:r>
            <a:r>
              <a:rPr lang="en-GB" sz="1500" dirty="0" err="1"/>
              <a:t>undirbúningur</a:t>
            </a:r>
            <a:r>
              <a:rPr lang="en-GB" sz="1500" dirty="0"/>
              <a:t> </a:t>
            </a:r>
            <a:r>
              <a:rPr lang="en-GB" sz="1500" dirty="0" err="1"/>
              <a:t>fyrir</a:t>
            </a:r>
            <a:r>
              <a:rPr lang="en-GB" sz="1500" dirty="0"/>
              <a:t> </a:t>
            </a:r>
            <a:r>
              <a:rPr lang="en-GB" sz="1500" dirty="0" err="1"/>
              <a:t>fyrirlestur</a:t>
            </a:r>
            <a:r>
              <a:rPr lang="en-GB" sz="1500" dirty="0"/>
              <a:t>. </a:t>
            </a:r>
          </a:p>
          <a:p>
            <a:r>
              <a:rPr lang="en-GB" sz="1500" b="1" dirty="0" err="1"/>
              <a:t>Klukkan</a:t>
            </a:r>
            <a:r>
              <a:rPr lang="en-GB" sz="1500" b="1" dirty="0"/>
              <a:t> 15:15-16:00 </a:t>
            </a:r>
            <a:endParaRPr lang="en-GB" sz="1500" dirty="0"/>
          </a:p>
          <a:p>
            <a:pPr marL="0" indent="0">
              <a:buNone/>
            </a:pPr>
            <a:r>
              <a:rPr lang="en-GB" sz="1500" b="1" dirty="0">
                <a:effectLst/>
              </a:rPr>
              <a:t>	</a:t>
            </a:r>
            <a:r>
              <a:rPr lang="en-GB" sz="1500" b="1" dirty="0" err="1">
                <a:effectLst/>
              </a:rPr>
              <a:t>Fyrirlestur</a:t>
            </a:r>
            <a:r>
              <a:rPr lang="en-GB" sz="1500" b="1" dirty="0">
                <a:effectLst/>
              </a:rPr>
              <a:t> </a:t>
            </a:r>
            <a:r>
              <a:rPr lang="en-GB" sz="1500" b="1" dirty="0"/>
              <a:t> </a:t>
            </a:r>
            <a:endParaRPr lang="en-GB" sz="1500" dirty="0"/>
          </a:p>
          <a:p>
            <a:r>
              <a:rPr lang="en-GB" sz="1500" dirty="0"/>
              <a:t> </a:t>
            </a:r>
            <a:r>
              <a:rPr lang="en-GB" sz="1500" b="1" dirty="0" err="1"/>
              <a:t>Klukkan</a:t>
            </a:r>
            <a:r>
              <a:rPr lang="en-GB" sz="1500" b="1" dirty="0"/>
              <a:t> 16:00-16:10 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Frímínútur</a:t>
            </a:r>
            <a:r>
              <a:rPr lang="en-GB" sz="1500" dirty="0"/>
              <a:t> (10 </a:t>
            </a:r>
            <a:r>
              <a:rPr lang="en-GB" sz="1500" dirty="0" err="1"/>
              <a:t>mínútur</a:t>
            </a:r>
            <a:r>
              <a:rPr lang="en-GB" sz="1500" dirty="0"/>
              <a:t>) </a:t>
            </a:r>
          </a:p>
          <a:p>
            <a:r>
              <a:rPr lang="en-GB" sz="1500" b="1" dirty="0" err="1"/>
              <a:t>Klukkan</a:t>
            </a:r>
            <a:r>
              <a:rPr lang="en-GB" sz="1500" b="1" dirty="0"/>
              <a:t> 16:10 – 16:25</a:t>
            </a:r>
            <a:r>
              <a:rPr lang="en-GB" sz="1500" dirty="0"/>
              <a:t> </a:t>
            </a:r>
          </a:p>
          <a:p>
            <a:pPr marL="0" indent="0">
              <a:buNone/>
            </a:pPr>
            <a:r>
              <a:rPr lang="en-GB" sz="1500" b="1" dirty="0">
                <a:effectLst/>
              </a:rPr>
              <a:t>	</a:t>
            </a:r>
            <a:r>
              <a:rPr lang="en-GB" sz="1500" b="1" dirty="0" err="1">
                <a:effectLst/>
              </a:rPr>
              <a:t>Framhald</a:t>
            </a:r>
            <a:r>
              <a:rPr lang="en-GB" sz="1500" b="1" dirty="0">
                <a:effectLst/>
              </a:rPr>
              <a:t> – </a:t>
            </a:r>
            <a:r>
              <a:rPr lang="en-GB" sz="1500" b="1" dirty="0" err="1">
                <a:effectLst/>
              </a:rPr>
              <a:t>fyrirlestur</a:t>
            </a:r>
            <a:r>
              <a:rPr lang="en-GB" sz="1500" b="1" dirty="0">
                <a:effectLst/>
              </a:rPr>
              <a:t> </a:t>
            </a:r>
            <a:r>
              <a:rPr lang="en-GB" sz="1500" b="1" dirty="0" err="1">
                <a:effectLst/>
              </a:rPr>
              <a:t>og</a:t>
            </a:r>
            <a:r>
              <a:rPr lang="en-GB" sz="1500" b="1" dirty="0">
                <a:effectLst/>
              </a:rPr>
              <a:t> </a:t>
            </a:r>
            <a:r>
              <a:rPr lang="en-GB" sz="1500" b="1" dirty="0" err="1">
                <a:effectLst/>
              </a:rPr>
              <a:t>spurningar</a:t>
            </a:r>
            <a:r>
              <a:rPr lang="en-GB" sz="1500" b="1" dirty="0">
                <a:effectLst/>
              </a:rPr>
              <a:t>. 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Undirbúningur</a:t>
            </a:r>
            <a:r>
              <a:rPr lang="en-GB" sz="1500" dirty="0"/>
              <a:t> </a:t>
            </a:r>
            <a:r>
              <a:rPr lang="en-GB" sz="1500" dirty="0" err="1"/>
              <a:t>fyrir</a:t>
            </a:r>
            <a:r>
              <a:rPr lang="en-GB" sz="1500" dirty="0"/>
              <a:t> Breakout rooms. </a:t>
            </a:r>
          </a:p>
          <a:p>
            <a:r>
              <a:rPr lang="en-GB" sz="1500" b="1" dirty="0" err="1"/>
              <a:t>Klukkan</a:t>
            </a:r>
            <a:r>
              <a:rPr lang="en-GB" sz="1500" b="1" dirty="0"/>
              <a:t> 16:25-16:40</a:t>
            </a:r>
            <a:r>
              <a:rPr lang="en-GB" sz="1500" dirty="0"/>
              <a:t> </a:t>
            </a:r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Umræður</a:t>
            </a:r>
            <a:r>
              <a:rPr lang="en-GB" sz="1500" dirty="0"/>
              <a:t> </a:t>
            </a:r>
            <a:r>
              <a:rPr lang="en-GB" sz="1500" dirty="0" err="1"/>
              <a:t>í</a:t>
            </a:r>
            <a:r>
              <a:rPr lang="en-GB" sz="1500" dirty="0"/>
              <a:t> Breakout rooms 15 </a:t>
            </a:r>
            <a:r>
              <a:rPr lang="en-GB" sz="1500" dirty="0" err="1"/>
              <a:t>mínútur</a:t>
            </a:r>
            <a:r>
              <a:rPr lang="en-GB" sz="1500" dirty="0"/>
              <a:t>. </a:t>
            </a:r>
          </a:p>
          <a:p>
            <a:r>
              <a:rPr lang="en-GB" sz="1500" b="1" dirty="0" err="1"/>
              <a:t>Klukkan</a:t>
            </a:r>
            <a:r>
              <a:rPr lang="en-GB" sz="1500" b="1" dirty="0"/>
              <a:t> 15:40-17:00 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Spurningar</a:t>
            </a:r>
            <a:r>
              <a:rPr lang="en-GB" sz="1500" dirty="0"/>
              <a:t> </a:t>
            </a:r>
            <a:r>
              <a:rPr lang="en-GB" sz="1500" dirty="0" err="1"/>
              <a:t>og</a:t>
            </a:r>
            <a:r>
              <a:rPr lang="en-GB" sz="1500" dirty="0"/>
              <a:t> </a:t>
            </a:r>
            <a:r>
              <a:rPr lang="en-GB" sz="1500" dirty="0" err="1"/>
              <a:t>umræður</a:t>
            </a:r>
            <a:r>
              <a:rPr lang="en-GB" sz="1500" dirty="0"/>
              <a:t> um </a:t>
            </a:r>
            <a:r>
              <a:rPr lang="en-GB" sz="1500" dirty="0" err="1"/>
              <a:t>fyrirlesturinn</a:t>
            </a:r>
            <a:r>
              <a:rPr lang="en-GB" sz="1500" dirty="0"/>
              <a:t> </a:t>
            </a:r>
            <a:r>
              <a:rPr lang="en-GB" sz="1500" dirty="0" err="1"/>
              <a:t>og</a:t>
            </a:r>
            <a:r>
              <a:rPr lang="en-GB" sz="1500" dirty="0"/>
              <a:t> Breakout rooms. </a:t>
            </a:r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Undirbúningur</a:t>
            </a:r>
            <a:r>
              <a:rPr lang="en-GB" sz="1500" dirty="0"/>
              <a:t> </a:t>
            </a:r>
            <a:r>
              <a:rPr lang="en-GB" sz="1500" dirty="0" err="1"/>
              <a:t>fyrir</a:t>
            </a:r>
            <a:r>
              <a:rPr lang="en-GB" sz="1500" dirty="0"/>
              <a:t> </a:t>
            </a:r>
            <a:r>
              <a:rPr lang="en-GB" sz="1500" dirty="0" err="1"/>
              <a:t>íslenskutímana</a:t>
            </a:r>
            <a:r>
              <a:rPr lang="en-GB" sz="1500" dirty="0"/>
              <a:t>.</a:t>
            </a:r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err="1"/>
              <a:t>Undirbúningur</a:t>
            </a:r>
            <a:r>
              <a:rPr lang="en-GB" sz="1500" dirty="0"/>
              <a:t> </a:t>
            </a:r>
            <a:r>
              <a:rPr lang="en-GB" sz="1500" dirty="0" err="1"/>
              <a:t>fyrir</a:t>
            </a:r>
            <a:r>
              <a:rPr lang="en-GB" sz="1500" dirty="0"/>
              <a:t> </a:t>
            </a:r>
            <a:r>
              <a:rPr lang="en-GB" sz="1500" dirty="0" err="1"/>
              <a:t>námskeiðslok</a:t>
            </a:r>
            <a:r>
              <a:rPr lang="en-GB" sz="1500" dirty="0"/>
              <a:t>.</a:t>
            </a:r>
          </a:p>
          <a:p>
            <a:endParaRPr lang="is-IS" sz="1500" dirty="0"/>
          </a:p>
        </p:txBody>
      </p:sp>
    </p:spTree>
    <p:extLst>
      <p:ext uri="{BB962C8B-B14F-4D97-AF65-F5344CB8AC3E}">
        <p14:creationId xmlns:p14="http://schemas.microsoft.com/office/powerpoint/2010/main" val="58166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2DBA-39E0-75E4-001C-96901124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bin.arnastofnun.is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EA518-2687-ED19-1505-0F3623C42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s-IS" dirty="0">
                <a:solidFill>
                  <a:schemeClr val="accent6"/>
                </a:solidFill>
              </a:rPr>
              <a:t>Foreldri</a:t>
            </a:r>
          </a:p>
          <a:p>
            <a:pPr algn="ctr"/>
            <a:r>
              <a:rPr lang="is-IS" dirty="0"/>
              <a:t>Hvorugkyn - Eintala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D6C5A-8872-5063-15C0-79F835063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s-IS" dirty="0">
                <a:solidFill>
                  <a:srgbClr val="0070C0"/>
                </a:solidFill>
              </a:rPr>
              <a:t>Foreldrar</a:t>
            </a:r>
          </a:p>
          <a:p>
            <a:pPr algn="ctr"/>
            <a:r>
              <a:rPr lang="is-IS" dirty="0"/>
              <a:t>Karlkyn - Fleirtala</a:t>
            </a:r>
          </a:p>
        </p:txBody>
      </p:sp>
      <p:pic>
        <p:nvPicPr>
          <p:cNvPr id="15" name="Content Placeholder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9A9923-0F13-13CA-D59E-CC3DC0BE68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27284"/>
            <a:ext cx="5451036" cy="3207540"/>
          </a:xfrm>
        </p:spPr>
      </p:pic>
      <p:pic>
        <p:nvPicPr>
          <p:cNvPr id="13" name="Content Placeholder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2AE419B-A78E-AC85-44E8-3AB3CA7982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538" y="2505075"/>
            <a:ext cx="5451037" cy="3362935"/>
          </a:xfrm>
        </p:spPr>
      </p:pic>
    </p:spTree>
    <p:extLst>
      <p:ext uri="{BB962C8B-B14F-4D97-AF65-F5344CB8AC3E}">
        <p14:creationId xmlns:p14="http://schemas.microsoft.com/office/powerpoint/2010/main" val="118948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49A139-819C-84E1-B9F9-F341DC87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Samsett orð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A71B37-2703-5F6A-8F3A-57214ABC3F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7715" y="743798"/>
            <a:ext cx="5313851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614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7655-DC84-6819-CBD1-165D69C8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Spurningar í breakout rooms </a:t>
            </a:r>
            <a:b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(samskiptaherbergi nf.et. samskiptaherbergjum þgf.fl.)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2CBD-B2FC-AF1F-5C0B-4BCD3FFE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Hversu hátt er % hlutfall barna af erlendum uppruna í þínum leikskóla?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Hefur þú reynslu af leikskólakerfinu í þínu heimalandi? 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 öðruvísi en á Íslandi? </a:t>
            </a:r>
          </a:p>
          <a:p>
            <a:pPr marL="742950" lvl="1" indent="-285750">
              <a:buFont typeface="+mj-lt"/>
              <a:buAutoNum type="alphaLcPeriod"/>
            </a:pP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eitthvað í leikskólakerfinu í þínu heimalandi sem þig langar að prófa í íslenskum leikskóla?</a:t>
            </a:r>
            <a:endParaRPr lang="en-I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sérstakt aðlögunarform eða aðlögunarferli í þínum leikskóla?</a:t>
            </a:r>
            <a:endParaRPr lang="en-I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innst þér </a:t>
            </a: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aðlögunarferlið </a:t>
            </a: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virkar vel í þínum leikskóla? 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eitthvað sem þig langar að breyta?</a:t>
            </a:r>
          </a:p>
          <a:p>
            <a:pPr marL="342900" lvl="0" indent="-342900">
              <a:buFont typeface="+mj-lt"/>
              <a:buAutoNum type="arabicPeriod"/>
            </a:pP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Eru</a:t>
            </a: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erlendir foreldra</a:t>
            </a: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 þínum leikskóla ánægðir með leikskólann almennt</a:t>
            </a: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I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Eru erlendir foreldrar ánægðir með </a:t>
            </a: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aðlögunina</a:t>
            </a: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I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is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Eru erlendir foreldrar ánægðir með </a:t>
            </a:r>
            <a:r>
              <a:rPr lang="en-I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samskiptin og upplýsingaflæðið?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962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BB313E-E2B9-42EE-26B3-51E8BB90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s-IS" sz="3600" dirty="0">
                <a:solidFill>
                  <a:schemeClr val="tx2"/>
                </a:solidFill>
              </a:rPr>
              <a:t>Umræður í íslenskutímunum</a:t>
            </a:r>
            <a:br>
              <a:rPr lang="is-IS" sz="3600" dirty="0">
                <a:solidFill>
                  <a:schemeClr val="tx2"/>
                </a:solidFill>
              </a:rPr>
            </a:br>
            <a:r>
              <a:rPr lang="is-IS" sz="3600" dirty="0">
                <a:solidFill>
                  <a:schemeClr val="tx2"/>
                </a:solidFill>
              </a:rPr>
              <a:t>15. og 17. maí</a:t>
            </a:r>
            <a:br>
              <a:rPr lang="is-IS" sz="3600" dirty="0">
                <a:solidFill>
                  <a:schemeClr val="tx2"/>
                </a:solidFill>
              </a:rPr>
            </a:br>
            <a:r>
              <a:rPr lang="is-IS" sz="3600" dirty="0">
                <a:solidFill>
                  <a:schemeClr val="tx2"/>
                </a:solidFill>
              </a:rPr>
              <a:t>með mentor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3EE254-E469-3E0A-8495-F50BC9CE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Loturnar</a:t>
            </a:r>
            <a:endParaRPr lang="en-GB" sz="1500" b="0" i="0" dirty="0">
              <a:solidFill>
                <a:schemeClr val="tx2"/>
              </a:solidFill>
              <a:effectLst/>
              <a:latin typeface="Lato Extended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Hvaða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lota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fannst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ykkur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200" b="1" i="0" dirty="0" err="1">
                <a:solidFill>
                  <a:schemeClr val="tx2"/>
                </a:solidFill>
                <a:effectLst/>
                <a:latin typeface="Lato Extended"/>
              </a:rPr>
              <a:t>skemmtileg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?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Hvaða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lota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fannst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ykkur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200" b="1" i="0" dirty="0" err="1">
                <a:solidFill>
                  <a:schemeClr val="tx2"/>
                </a:solidFill>
                <a:effectLst/>
                <a:latin typeface="Lato Extended"/>
              </a:rPr>
              <a:t>mikilvæg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?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Hvaða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lotu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/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efni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finnst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ykkur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200" b="1" i="0" dirty="0" err="1">
                <a:solidFill>
                  <a:schemeClr val="tx2"/>
                </a:solidFill>
                <a:effectLst/>
                <a:latin typeface="Lato Extended"/>
              </a:rPr>
              <a:t>vanta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í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200" b="0" i="0" dirty="0" err="1">
                <a:solidFill>
                  <a:schemeClr val="tx2"/>
                </a:solidFill>
                <a:effectLst/>
                <a:latin typeface="Lato Extended"/>
              </a:rPr>
              <a:t>námskeiðið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Lato Extended"/>
              </a:rPr>
              <a:t>? </a:t>
            </a:r>
          </a:p>
          <a:p>
            <a:pPr>
              <a:buFont typeface="+mj-lt"/>
              <a:buAutoNum type="arabicPeriod"/>
            </a:pP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Lærðuð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eitthvað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nýtt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á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námskeiðinu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í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leikskólafræðum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;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aðferðir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,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verkefni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,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hugmyndir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Hafið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notað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einhverjar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hugmyndir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eða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verkefni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sem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voru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kynnt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á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námskeiðinu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í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leikskólanum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ykkar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;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nefndu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eitt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dæmi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Lærðuð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ný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orð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,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setningar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eða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hugtök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sem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notið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núna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í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leikskólanum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;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nefndu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dæmi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Hvaða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verkefni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í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útinámi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gerðuð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með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börnunum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eða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hvaða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verkefni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langar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ykkur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að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gera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með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börnunum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i="0" dirty="0" err="1">
                <a:solidFill>
                  <a:schemeClr val="tx2"/>
                </a:solidFill>
                <a:effectLst/>
                <a:latin typeface="Lato Extended"/>
              </a:rPr>
              <a:t>í</a:t>
            </a:r>
            <a:r>
              <a:rPr lang="en-GB" sz="150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i="0" dirty="0" err="1">
                <a:solidFill>
                  <a:schemeClr val="tx2"/>
                </a:solidFill>
                <a:effectLst/>
                <a:latin typeface="Lato Extended"/>
              </a:rPr>
              <a:t>leikskólanum</a:t>
            </a:r>
            <a:r>
              <a:rPr lang="en-GB" sz="1500" i="0" dirty="0">
                <a:solidFill>
                  <a:schemeClr val="tx2"/>
                </a:solidFill>
                <a:effectLst/>
                <a:latin typeface="Lato Extended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Finnið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 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eitt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hugtak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úr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hverri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lotu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 (8 </a:t>
            </a:r>
            <a:r>
              <a:rPr lang="en-GB" sz="1500" b="1" i="0" dirty="0" err="1">
                <a:solidFill>
                  <a:schemeClr val="tx2"/>
                </a:solidFill>
                <a:effectLst/>
                <a:latin typeface="Lato Extended"/>
              </a:rPr>
              <a:t>hugtök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Lato Extended"/>
              </a:rPr>
              <a:t>) 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sem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lærðuð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og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skrifið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hjá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ykkur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.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Veljið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eitt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hugtak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sem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ykkur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finnst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áhugavert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og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segið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frá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af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hverju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þið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völduð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þetta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 </a:t>
            </a:r>
            <a:r>
              <a:rPr lang="en-GB" sz="1500" b="0" i="0" dirty="0" err="1">
                <a:solidFill>
                  <a:schemeClr val="tx2"/>
                </a:solidFill>
                <a:effectLst/>
                <a:latin typeface="Lato Extended"/>
              </a:rPr>
              <a:t>hugtak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Lato Extended"/>
              </a:rPr>
              <a:t>.</a:t>
            </a:r>
          </a:p>
          <a:p>
            <a:pPr marL="0" indent="0">
              <a:buNone/>
            </a:pPr>
            <a:br>
              <a:rPr lang="en-IS" sz="1500" dirty="0">
                <a:solidFill>
                  <a:schemeClr val="tx2"/>
                </a:solidFill>
              </a:rPr>
            </a:br>
            <a:endParaRPr lang="is-I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1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A6F6-C29C-EEF8-EEA1-9AD01BBF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1" y="365125"/>
            <a:ext cx="11004330" cy="1577565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is-IS" sz="4000" dirty="0"/>
            </a:br>
            <a:r>
              <a:rPr lang="is-IS" sz="4000" b="1" dirty="0">
                <a:latin typeface="Arial" panose="020B0604020202020204" pitchFamily="34" charset="0"/>
                <a:cs typeface="Arial" panose="020B0604020202020204" pitchFamily="34" charset="0"/>
              </a:rPr>
              <a:t>Námskeiðslok og kynning fyrir leikskólann ykkar</a:t>
            </a:r>
            <a:br>
              <a:rPr lang="is-I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4000" b="1" dirty="0">
                <a:latin typeface="Arial" panose="020B0604020202020204" pitchFamily="34" charset="0"/>
                <a:cs typeface="Arial" panose="020B0604020202020204" pitchFamily="34" charset="0"/>
              </a:rPr>
              <a:t>(hugmynd að kynningu)</a:t>
            </a:r>
            <a:br>
              <a:rPr lang="is-IS" sz="4000" dirty="0"/>
            </a:br>
            <a:endParaRPr lang="is-I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48A45-AF64-3E97-5C6C-93714DDF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942690"/>
            <a:ext cx="5157787" cy="547030"/>
          </a:xfrm>
        </p:spPr>
        <p:txBody>
          <a:bodyPr>
            <a:normAutofit fontScale="85000" lnSpcReduction="10000"/>
          </a:bodyPr>
          <a:lstStyle/>
          <a:p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Ýmsar upplýsingar um námskeiðið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1FC5-C6B3-FB4A-E6AC-A7168D61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065" y="2347419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Leikskólar af öllu landinu (30 leikskólar, yfir 100 þátttakendur og mentorar).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lotur og 6 gestakennarar.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Fagtengd fræðsla og íslenskutímar.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Fundir með mentor.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Námskeiðsvefur og heimavinna.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I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Þakka mentor fyrir samstarfið 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BDDF93-7A57-1610-B65C-B22045F69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942690"/>
            <a:ext cx="5183188" cy="547030"/>
          </a:xfrm>
        </p:spPr>
        <p:txBody>
          <a:bodyPr>
            <a:normAutofit fontScale="85000" lnSpcReduction="10000"/>
          </a:bodyPr>
          <a:lstStyle/>
          <a:p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Hvað lærðir þú: Ég lærði og mér fannst ...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9B28FC-F900-F543-DA6A-7B1547C5B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216205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Segja frá einhverju sem þið lærðuð eða fannst áhugavert; aðferðir, verkefni, hugmyndir. 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Ég lærði ...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Mér fannst ...</a:t>
            </a: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 langar að læra meira um ...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Segja frá; nýjum orðum, setningum, hugtökum, málsháttum.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Ég lærði til dæmis ...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33E92074-A57F-5FFF-B1FF-DB96F9AF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62" y="5149137"/>
            <a:ext cx="1555531" cy="11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5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3AE5FB-8410-4621-E2B0-B8C2C3D2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26" y="1413748"/>
            <a:ext cx="42595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s-IS" b="1" dirty="0"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br>
              <a:rPr lang="is-IS" dirty="0"/>
            </a:br>
            <a:r>
              <a:rPr lang="is-IS" sz="2200" dirty="0">
                <a:hlinkClick r:id="rId2"/>
              </a:rPr>
              <a:t>https://padlet.com/gudlaugs/slensku-orp-leiksk-lum-um-land-allt-2g81iedq02p7hw5f</a:t>
            </a:r>
            <a:br>
              <a:rPr lang="is-IS" sz="2200" dirty="0"/>
            </a:br>
            <a:br>
              <a:rPr lang="is-IS" sz="2200" dirty="0"/>
            </a:br>
            <a:r>
              <a:rPr lang="is-IS" sz="2200" dirty="0">
                <a:latin typeface="Arial" panose="020B0604020202020204" pitchFamily="34" charset="0"/>
                <a:cs typeface="Arial" panose="020B0604020202020204" pitchFamily="34" charset="0"/>
              </a:rPr>
              <a:t>Bætið við færsluna ykkar : )</a:t>
            </a:r>
            <a:br>
              <a:rPr lang="is-IS" sz="2200" dirty="0"/>
            </a:br>
            <a:br>
              <a:rPr lang="is-IS" sz="2200" dirty="0"/>
            </a:br>
            <a:br>
              <a:rPr lang="is-I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s-I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42F192-903D-84EC-7704-2BCC97A9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9659" y="294091"/>
            <a:ext cx="6816932" cy="58118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s-IS" sz="4700" b="1" dirty="0"/>
              <a:t>Hvað lærðir þú á námskeiðinu?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Lærðir þú ný orð, hugtök eða setningar?</a:t>
            </a:r>
          </a:p>
          <a:p>
            <a:r>
              <a:rPr lang="is-IS" dirty="0"/>
              <a:t>Kynntist þú nýjum hugmyndum eða verkefnum?</a:t>
            </a:r>
          </a:p>
          <a:p>
            <a:r>
              <a:rPr lang="is-IS" dirty="0"/>
              <a:t>Hvað fannst þér áhugavert?</a:t>
            </a:r>
          </a:p>
          <a:p>
            <a:r>
              <a:rPr lang="is-IS" dirty="0"/>
              <a:t>Eitthvað sem þú vilt segja?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Veljið punktana þrjá            </a:t>
            </a:r>
            <a:r>
              <a:rPr lang="is-IS" sz="2300" dirty="0"/>
              <a:t>(edit post=bæta við færslu) 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og/eða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Veljið plúsinn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288DC2E-14B6-D996-88A3-DE5E3FD74C8D}"/>
                  </a:ext>
                </a:extLst>
              </p14:cNvPr>
              <p14:cNvContentPartPr/>
              <p14:nvPr/>
            </p14:nvContentPartPr>
            <p14:xfrm>
              <a:off x="993538" y="29409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288DC2E-14B6-D996-88A3-DE5E3FD74C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898" y="28545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Content Placeholder 3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846EA4-7F3F-DF3C-BD6C-61D73F008D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221917" y="3616642"/>
            <a:ext cx="2541590" cy="242262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9AF6489-7BE8-11EB-C8EC-04EDA289A7C9}"/>
                  </a:ext>
                </a:extLst>
              </p14:cNvPr>
              <p14:cNvContentPartPr/>
              <p14:nvPr/>
            </p14:nvContentPartPr>
            <p14:xfrm>
              <a:off x="5169659" y="3768744"/>
              <a:ext cx="3582360" cy="483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9AF6489-7BE8-11EB-C8EC-04EDA289A7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1659" y="3750744"/>
                <a:ext cx="36180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21DDAF-47C7-E285-FC30-E0A17F1C83FA}"/>
                  </a:ext>
                </a:extLst>
              </p14:cNvPr>
              <p14:cNvContentPartPr/>
              <p14:nvPr/>
            </p14:nvContentPartPr>
            <p14:xfrm>
              <a:off x="8062619" y="5455344"/>
              <a:ext cx="259560" cy="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21DDAF-47C7-E285-FC30-E0A17F1C83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4619" y="5437344"/>
                <a:ext cx="295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09ECA08-4028-14C2-0F39-9C51EA9D29A9}"/>
                  </a:ext>
                </a:extLst>
              </p14:cNvPr>
              <p14:cNvContentPartPr/>
              <p14:nvPr/>
            </p14:nvContentPartPr>
            <p14:xfrm>
              <a:off x="8212379" y="5341584"/>
              <a:ext cx="13680" cy="222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09ECA08-4028-14C2-0F39-9C51EA9D29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94739" y="5323584"/>
                <a:ext cx="493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22216E-939D-2FDD-BE45-C3AFEE69DCD8}"/>
                  </a:ext>
                </a:extLst>
              </p14:cNvPr>
              <p14:cNvContentPartPr/>
              <p14:nvPr/>
            </p14:nvContentPartPr>
            <p14:xfrm>
              <a:off x="5544779" y="5773224"/>
              <a:ext cx="2806560" cy="266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22216E-939D-2FDD-BE45-C3AFEE69DC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7139" y="5755584"/>
                <a:ext cx="2842200" cy="3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1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7B297B-0DFB-952F-DDBB-16CAFE687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 þið komist ekki í næstu viku, vinsamlega látið vita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5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564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Lato Extended</vt:lpstr>
      <vt:lpstr>Symbol</vt:lpstr>
      <vt:lpstr>Wingdings</vt:lpstr>
      <vt:lpstr>Office Theme</vt:lpstr>
      <vt:lpstr>8. lota </vt:lpstr>
      <vt:lpstr>Dagskrá lotunnar (kl 15:00-17:00) </vt:lpstr>
      <vt:lpstr>bin.arnastofnun.is</vt:lpstr>
      <vt:lpstr>Samsett orð</vt:lpstr>
      <vt:lpstr>Spurningar í breakout rooms  (samskiptaherbergi nf.et. samskiptaherbergjum þgf.fl.)</vt:lpstr>
      <vt:lpstr>Umræður í íslenskutímunum 15. og 17. maí með mentor</vt:lpstr>
      <vt:lpstr> Námskeiðslok og kynning fyrir leikskólann ykkar (hugmynd að kynningu) </vt:lpstr>
      <vt:lpstr>Padlet https://padlet.com/gudlaugs/slensku-orp-leiksk-lum-um-land-allt-2g81iedq02p7hw5f  Bætið við færsluna ykkar : )   </vt:lpstr>
      <vt:lpstr>Ef þið komist ekki í næstu viku, vinsamlega látið vita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lota </dc:title>
  <dc:creator>Guðlaug Stella Brynjólfsdóttir - HI</dc:creator>
  <cp:lastModifiedBy>Guðlaug Stella Brynjólfsdóttir - HI</cp:lastModifiedBy>
  <cp:revision>2</cp:revision>
  <dcterms:created xsi:type="dcterms:W3CDTF">2023-05-09T17:21:08Z</dcterms:created>
  <dcterms:modified xsi:type="dcterms:W3CDTF">2024-05-08T08:42:47Z</dcterms:modified>
</cp:coreProperties>
</file>