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84" r:id="rId4"/>
    <p:sldId id="285" r:id="rId5"/>
    <p:sldId id="276" r:id="rId6"/>
    <p:sldId id="262" r:id="rId7"/>
    <p:sldId id="283" r:id="rId8"/>
    <p:sldId id="286" r:id="rId9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7"/>
    <p:restoredTop sz="96327"/>
  </p:normalViewPr>
  <p:slideViewPr>
    <p:cSldViewPr snapToGrid="0">
      <p:cViewPr varScale="1">
        <p:scale>
          <a:sx n="123" d="100"/>
          <a:sy n="123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9DD4-F4F7-F5D9-8B55-D98D89AC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36A18-9585-85EE-7066-8C35FD483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FAA0-57FD-370E-2FD3-4304AB0C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279B4-A1D7-3AFE-BCAB-7833BC7E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CD62-FBD3-CA03-79A1-3AF70217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194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299F-B390-C082-B5DE-5488A73F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6D6A7-AEE1-5646-B7A1-21FC5E882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7D93-3BE0-50A6-6428-0D0476A9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B2EE5-3140-6C4A-013A-A9341127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6A1F-B284-C766-7E02-32BD1502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2856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BE3E-0D7E-0917-56F5-7AF80E39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B5354-4BDE-CEAE-24E1-AF1B02E9E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D928-373E-427F-59A1-3285B1AA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FB32-9CB9-665E-841A-62F490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5C75A-FFE7-8056-155F-E048A5CF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1906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211A-70F9-1586-F207-24927420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5F57-76CB-471B-483A-9B92C2C1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D1D62-5B57-1C53-2E4F-A7ACA292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FCE5-4466-C6AA-6D4A-0A85F1F1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FD322-773A-E366-CB7C-3EAD81AF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1125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247A-43B6-1387-40D4-7EDF03E8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10F53-16C8-1498-3280-8B8C4EBD5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3361B-659C-D8F7-91D2-53F0756B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0BF7A-B60F-332B-9A7F-32540D7F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10B4-AA46-C573-016E-E6B2335D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5252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5DAD-59AE-3A23-3B45-300603BF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181F1-D382-DE3E-D520-4AB2593A2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1CD3C-FE68-FF21-50B9-7CC96B144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3A143-9061-39F4-1FBB-41C96E8C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DD387-50C5-F2AC-5296-E6514092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84D53-99CD-19B3-CF82-AF5C3A30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059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899A-F2D3-431F-BC33-11206C9A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DC33-EB10-1EF2-75FA-F1913ECC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B39B-11E8-6EDE-C322-9E03DADAA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7A4E5-3159-72AD-1E6F-4AA7BE2B6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47AFB-D0B8-72B7-62F0-16E2504D4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F32DE-FC03-12D0-BA2C-BE109B9E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33BE0-DF8A-9F1D-1C8D-FB0CCFE9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7D5EB-06B0-77BC-A1C5-C4C9B829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567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2CD6-5852-5BCD-8898-E372CD1A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914C7-6898-9308-9AEC-3EE18F4D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A75EC-E576-F035-65E2-07B90F0D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9221E-0493-614A-B60C-21A62D66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679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3905E-DC54-94DD-CF77-60AF5A68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4B75F-284D-5658-C193-F915996F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396C-01DE-BBEE-E66B-593B178E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7904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336A-ADD6-E6C8-4A7B-1E2A2935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D686-7791-0ED8-1758-EB3390B50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D7253-D974-2107-D559-5A6F8DF61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BC74-B76B-4807-83E3-AD63B858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4FEBD-588A-0D8A-D090-A4E99EB1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2E875-C9C7-DD84-3865-3048B3E3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5284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C543-1DFD-E5A0-452F-9A3AF0E4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1BBCD-46E3-F5AD-6ABC-50D022304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AA3E-C4AA-A63D-6715-F2A74396A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7DBA-5D99-D500-A267-0AF390F8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C0AF-4C25-D706-31B0-8D97318C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586D1-141E-A0AE-F5B3-B96ACBE0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9773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71FF9-513D-62F0-45CC-B03E2F15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71D21-160E-0348-58DF-70A5C21D7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0501-E313-CCF6-E7CA-D0BD41BD3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1AAC-0AB7-574A-A6E5-E930A15C43E8}" type="datetimeFigureOut">
              <a:rPr lang="en-IS" smtClean="0"/>
              <a:t>10/04/2024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A530A-E863-3E74-4CC3-2A7C05B26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8F88-C726-99B2-C539-B98307E5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46EA-C7B8-D042-B803-462C81C2991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688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3EB45-80B6-577C-E3F7-75D59B57F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IS" sz="6600" b="1">
                <a:latin typeface="+mn-lt"/>
              </a:rPr>
              <a:t>7. </a:t>
            </a:r>
            <a:r>
              <a:rPr lang="en-GB" sz="6600" b="1">
                <a:latin typeface="+mn-lt"/>
              </a:rPr>
              <a:t>lota</a:t>
            </a:r>
            <a:r>
              <a:rPr lang="en-IS" sz="6600" b="1"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4FA49-05CF-FED1-557B-0E30B0A3D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is-IS" b="1" dirty="0"/>
              <a:t>Málörvun með tónlist</a:t>
            </a:r>
          </a:p>
          <a:p>
            <a:pPr algn="l"/>
            <a:r>
              <a:rPr lang="is-IS" b="1" dirty="0"/>
              <a:t>10. apríl</a:t>
            </a:r>
            <a:endParaRPr lang="en-IS" b="1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B733D7-996C-68BE-FC9A-27C3AF14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1153572"/>
            <a:ext cx="3892378" cy="4461163"/>
          </a:xfrm>
        </p:spPr>
        <p:txBody>
          <a:bodyPr>
            <a:normAutofit/>
          </a:bodyPr>
          <a:lstStyle/>
          <a:p>
            <a:br>
              <a:rPr lang="en-IS" sz="3700" dirty="0">
                <a:solidFill>
                  <a:srgbClr val="FFFFFF"/>
                </a:solidFill>
              </a:rPr>
            </a:br>
            <a:r>
              <a:rPr lang="en-IS" sz="3700" dirty="0">
                <a:solidFill>
                  <a:srgbClr val="FFFFFF"/>
                </a:solidFill>
              </a:rPr>
              <a:t>Dagskráin í dag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5A709-4AEC-ED8B-E996-1FBFED44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15:00 – 15:50</a:t>
            </a:r>
            <a:endParaRPr lang="en-IS" sz="15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Upphitun og undirbúningur fyrir fyrirlestur</a:t>
            </a:r>
            <a:r>
              <a:rPr lang="is-I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s-I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s-IS" sz="1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Fyrirlestur Birte Harksen</a:t>
            </a:r>
            <a:endParaRPr lang="en-IS" sz="1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S" sz="1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15:50 – 16:15</a:t>
            </a:r>
            <a:endParaRPr lang="en-I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Samskiptaherbergi</a:t>
            </a:r>
            <a:endParaRPr lang="en-I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16:15 – 16:30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S" sz="1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Framhald – fyrirlestur </a:t>
            </a:r>
            <a:r>
              <a:rPr lang="is-IS" sz="1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Birte og spurningar.</a:t>
            </a:r>
            <a:endParaRPr lang="en-IS" sz="1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is-I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S" sz="1500" dirty="0"/>
          </a:p>
        </p:txBody>
      </p:sp>
    </p:spTree>
    <p:extLst>
      <p:ext uri="{BB962C8B-B14F-4D97-AF65-F5344CB8AC3E}">
        <p14:creationId xmlns:p14="http://schemas.microsoft.com/office/powerpoint/2010/main" val="277410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8A5F-6E58-81B0-D8CA-72C58383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90"/>
            <a:ext cx="10515600" cy="1325563"/>
          </a:xfrm>
        </p:spPr>
        <p:txBody>
          <a:bodyPr/>
          <a:lstStyle/>
          <a:p>
            <a:pPr algn="ctr"/>
            <a:r>
              <a:rPr lang="en-IS" dirty="0"/>
              <a:t>Tónlist</a:t>
            </a:r>
            <a:br>
              <a:rPr lang="en-IS" dirty="0"/>
            </a:br>
            <a:r>
              <a:rPr lang="en-IS" dirty="0"/>
              <a:t>Lag - söngtexti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CBABB1-96D1-FB9D-0E05-AE6B5CEA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448" y="2761456"/>
            <a:ext cx="5157787" cy="823912"/>
          </a:xfrm>
        </p:spPr>
        <p:txBody>
          <a:bodyPr/>
          <a:lstStyle/>
          <a:p>
            <a:r>
              <a:rPr lang="en-IS" dirty="0"/>
              <a:t>Lag = texti + tónlist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B02CD-81D7-976B-00D2-F94B8593E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3173412"/>
            <a:ext cx="5157787" cy="3684588"/>
          </a:xfrm>
        </p:spPr>
        <p:txBody>
          <a:bodyPr/>
          <a:lstStyle/>
          <a:p>
            <a:endParaRPr lang="en-IS" dirty="0"/>
          </a:p>
          <a:p>
            <a:r>
              <a:rPr lang="en-IS" dirty="0"/>
              <a:t>Eitt lag (eintala)</a:t>
            </a:r>
          </a:p>
          <a:p>
            <a:r>
              <a:rPr lang="en-GB" dirty="0"/>
              <a:t>T</a:t>
            </a:r>
            <a:r>
              <a:rPr lang="en-IS" dirty="0"/>
              <a:t>vö lög (fleirtala)</a:t>
            </a:r>
          </a:p>
          <a:p>
            <a:endParaRPr lang="en-I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AD89A7-75A8-E479-F36C-1C86358C2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6600" y="2645881"/>
            <a:ext cx="5183188" cy="823912"/>
          </a:xfrm>
        </p:spPr>
        <p:txBody>
          <a:bodyPr/>
          <a:lstStyle/>
          <a:p>
            <a:r>
              <a:rPr lang="en-IS" dirty="0"/>
              <a:t>Söngtexti = texti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37FDA8-CEF4-89C4-0229-D9AA360AF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3412"/>
            <a:ext cx="5183188" cy="3684588"/>
          </a:xfrm>
        </p:spPr>
        <p:txBody>
          <a:bodyPr/>
          <a:lstStyle/>
          <a:p>
            <a:endParaRPr lang="en-IS" dirty="0"/>
          </a:p>
          <a:p>
            <a:r>
              <a:rPr lang="en-IS" dirty="0"/>
              <a:t>Einn söngtexti (eintala)</a:t>
            </a:r>
          </a:p>
          <a:p>
            <a:r>
              <a:rPr lang="en-GB" dirty="0"/>
              <a:t>T</a:t>
            </a:r>
            <a:r>
              <a:rPr lang="en-IS" dirty="0"/>
              <a:t>veir söngtextar (fleirtala)</a:t>
            </a:r>
          </a:p>
        </p:txBody>
      </p:sp>
    </p:spTree>
    <p:extLst>
      <p:ext uri="{BB962C8B-B14F-4D97-AF65-F5344CB8AC3E}">
        <p14:creationId xmlns:p14="http://schemas.microsoft.com/office/powerpoint/2010/main" val="4613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6023-4BFE-D7F9-D2F2-B663BF03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26"/>
            <a:ext cx="10515600" cy="1325563"/>
          </a:xfrm>
        </p:spPr>
        <p:txBody>
          <a:bodyPr/>
          <a:lstStyle/>
          <a:p>
            <a:pPr algn="ctr"/>
            <a:r>
              <a:rPr lang="en-IS" dirty="0"/>
              <a:t>Tónlist</a:t>
            </a:r>
            <a:br>
              <a:rPr lang="en-IS" dirty="0"/>
            </a:br>
            <a:r>
              <a:rPr lang="en-IS" b="1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57B24-1F21-F25D-1776-59D7F8530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6576"/>
            <a:ext cx="5157787" cy="823912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IS" dirty="0"/>
              <a:t>ð hlusta </a:t>
            </a:r>
            <a:r>
              <a:rPr lang="en-IS" dirty="0">
                <a:solidFill>
                  <a:srgbClr val="FF0000"/>
                </a:solidFill>
              </a:rPr>
              <a:t>á</a:t>
            </a:r>
            <a:r>
              <a:rPr lang="en-IS" dirty="0"/>
              <a:t>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FEE72-57FA-EC13-5233-2A988A7E2F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S" dirty="0"/>
          </a:p>
          <a:p>
            <a:r>
              <a:rPr lang="en-GB" dirty="0"/>
              <a:t>A</a:t>
            </a:r>
            <a:r>
              <a:rPr lang="en-IS" dirty="0"/>
              <a:t>ð hlusta á lag</a:t>
            </a:r>
          </a:p>
          <a:p>
            <a:r>
              <a:rPr lang="en-GB" dirty="0"/>
              <a:t>A</a:t>
            </a:r>
            <a:r>
              <a:rPr lang="en-IS" dirty="0"/>
              <a:t>ð hlusta á tónlist</a:t>
            </a:r>
          </a:p>
          <a:p>
            <a:r>
              <a:rPr lang="en-GB" dirty="0"/>
              <a:t>A</a:t>
            </a:r>
            <a:r>
              <a:rPr lang="en-IS" dirty="0"/>
              <a:t>ð hlusta á útvarpið</a:t>
            </a:r>
          </a:p>
          <a:p>
            <a:endParaRPr lang="en-IS" dirty="0"/>
          </a:p>
          <a:p>
            <a:r>
              <a:rPr lang="en-IS" dirty="0"/>
              <a:t>Að horfa á sjónvarpið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65980-C800-5244-7002-8DEE17864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9096" y="1806576"/>
            <a:ext cx="5183188" cy="823912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IS" dirty="0"/>
              <a:t>ð spila </a:t>
            </a:r>
            <a:r>
              <a:rPr lang="en-IS" dirty="0">
                <a:solidFill>
                  <a:srgbClr val="FF0000"/>
                </a:solidFill>
              </a:rPr>
              <a:t>á</a:t>
            </a:r>
            <a:r>
              <a:rPr lang="en-IS" dirty="0"/>
              <a:t> 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01815-3401-EC58-AFE1-913CB403A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9096" y="2505075"/>
            <a:ext cx="5183188" cy="3684588"/>
          </a:xfrm>
        </p:spPr>
        <p:txBody>
          <a:bodyPr/>
          <a:lstStyle/>
          <a:p>
            <a:endParaRPr lang="en-IS" dirty="0"/>
          </a:p>
          <a:p>
            <a:r>
              <a:rPr lang="en-GB" dirty="0"/>
              <a:t>A</a:t>
            </a:r>
            <a:r>
              <a:rPr lang="en-IS" dirty="0"/>
              <a:t>ð spila á hljóðfæri</a:t>
            </a:r>
          </a:p>
          <a:p>
            <a:r>
              <a:rPr lang="en-GB" dirty="0"/>
              <a:t>A</a:t>
            </a:r>
            <a:r>
              <a:rPr lang="en-IS" dirty="0"/>
              <a:t>ð spila á gítar</a:t>
            </a:r>
          </a:p>
          <a:p>
            <a:r>
              <a:rPr lang="en-GB" dirty="0"/>
              <a:t>A</a:t>
            </a:r>
            <a:r>
              <a:rPr lang="en-IS" dirty="0"/>
              <a:t>ð spila á píanó</a:t>
            </a:r>
          </a:p>
        </p:txBody>
      </p:sp>
    </p:spTree>
    <p:extLst>
      <p:ext uri="{BB962C8B-B14F-4D97-AF65-F5344CB8AC3E}">
        <p14:creationId xmlns:p14="http://schemas.microsoft.com/office/powerpoint/2010/main" val="125389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B6AD88-6D14-D0FC-D8A8-8E13082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S" b="1" dirty="0"/>
              <a:t>Spurningar í samskiptaherbergjum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51DA1-EE88-E970-E5E4-389F7B725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7055" cy="4351338"/>
          </a:xfrm>
        </p:spPr>
        <p:txBody>
          <a:bodyPr>
            <a:normAutofit fontScale="55000" lnSpcReduction="20000"/>
          </a:bodyPr>
          <a:lstStyle/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Finnst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þér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gaman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að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syngja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Spilar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þú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á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hljóðfæri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Syngur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þú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með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börnunum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leikskólanum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þínum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lvl="1" fontAlgn="base">
              <a:lnSpc>
                <a:spcPct val="120000"/>
              </a:lnSpc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lög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syngið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þið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oftast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leikskólanum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þínum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lvl="1" fontAlgn="base">
              <a:lnSpc>
                <a:spcPct val="120000"/>
              </a:lnSpc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lag/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lög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finnst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þér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skemmtileg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Hefur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þú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sungið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lag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á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þínu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móðurmáli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fyrir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börnin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leikskólanum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 Ef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já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,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hvernig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gengur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það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Hefður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þú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sjálf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(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)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lært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ný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orð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á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íslensku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gegnum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söngtexta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getur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maður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gert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til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að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fá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börnin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til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1" i="0" u="none" strike="noStrike" dirty="0" err="1">
                <a:solidFill>
                  <a:srgbClr val="1B1B1B"/>
                </a:solidFill>
                <a:effectLst/>
                <a:latin typeface="Nacell"/>
              </a:rPr>
              <a:t>að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1" i="0" u="none" strike="noStrike" dirty="0">
                <a:solidFill>
                  <a:srgbClr val="1B1B1B"/>
                </a:solidFill>
                <a:effectLst/>
                <a:latin typeface="Nacell"/>
              </a:rPr>
              <a:t>taka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meira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1" i="0" u="none" strike="noStrike" dirty="0" err="1">
                <a:solidFill>
                  <a:srgbClr val="1B1B1B"/>
                </a:solidFill>
                <a:effectLst/>
                <a:latin typeface="Nacell"/>
              </a:rPr>
              <a:t>eftir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söngtextanum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(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lögin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38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fjalla</a:t>
            </a:r>
            <a:r>
              <a:rPr lang="en-GB" sz="3800" b="0" i="0" u="none" strike="noStrike" dirty="0">
                <a:solidFill>
                  <a:srgbClr val="1B1B1B"/>
                </a:solidFill>
                <a:effectLst/>
                <a:latin typeface="Nacell"/>
              </a:rPr>
              <a:t> um)?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3800" dirty="0" err="1"/>
              <a:t>Hvað</a:t>
            </a:r>
            <a:r>
              <a:rPr lang="en-GB" sz="3800" dirty="0"/>
              <a:t> </a:t>
            </a:r>
            <a:r>
              <a:rPr lang="en-GB" sz="3800" dirty="0" err="1"/>
              <a:t>getur</a:t>
            </a:r>
            <a:r>
              <a:rPr lang="en-GB" sz="3800" dirty="0"/>
              <a:t> </a:t>
            </a:r>
            <a:r>
              <a:rPr lang="en-GB" sz="3800" dirty="0" err="1"/>
              <a:t>maður</a:t>
            </a:r>
            <a:r>
              <a:rPr lang="en-GB" sz="3800" dirty="0"/>
              <a:t> </a:t>
            </a:r>
            <a:r>
              <a:rPr lang="en-GB" sz="3800" dirty="0" err="1"/>
              <a:t>gert</a:t>
            </a:r>
            <a:r>
              <a:rPr lang="en-GB" sz="3800" dirty="0"/>
              <a:t> </a:t>
            </a:r>
            <a:r>
              <a:rPr lang="en-GB" sz="3800" dirty="0" err="1"/>
              <a:t>til</a:t>
            </a:r>
            <a:r>
              <a:rPr lang="en-GB" sz="3800" dirty="0"/>
              <a:t> </a:t>
            </a:r>
            <a:r>
              <a:rPr lang="en-GB" sz="3800" dirty="0" err="1"/>
              <a:t>að</a:t>
            </a:r>
            <a:r>
              <a:rPr lang="en-GB" sz="3800" dirty="0"/>
              <a:t> </a:t>
            </a:r>
            <a:r>
              <a:rPr lang="en-GB" sz="3800" dirty="0" err="1"/>
              <a:t>fá</a:t>
            </a:r>
            <a:r>
              <a:rPr lang="en-GB" sz="3800" dirty="0"/>
              <a:t> </a:t>
            </a:r>
            <a:r>
              <a:rPr lang="en-GB" sz="3800" dirty="0" err="1"/>
              <a:t>börnin</a:t>
            </a:r>
            <a:r>
              <a:rPr lang="en-GB" sz="3800" dirty="0"/>
              <a:t> </a:t>
            </a:r>
            <a:r>
              <a:rPr lang="en-GB" sz="3800" dirty="0" err="1"/>
              <a:t>til</a:t>
            </a:r>
            <a:r>
              <a:rPr lang="en-GB" sz="3800" dirty="0"/>
              <a:t> </a:t>
            </a:r>
            <a:r>
              <a:rPr lang="en-GB" sz="3800" b="1" dirty="0" err="1"/>
              <a:t>að</a:t>
            </a:r>
            <a:r>
              <a:rPr lang="en-GB" sz="3800" b="1" dirty="0"/>
              <a:t> taka </a:t>
            </a:r>
            <a:r>
              <a:rPr lang="en-GB" sz="3800" dirty="0" err="1"/>
              <a:t>meira</a:t>
            </a:r>
            <a:r>
              <a:rPr lang="en-GB" sz="3800" dirty="0"/>
              <a:t> </a:t>
            </a:r>
            <a:r>
              <a:rPr lang="en-GB" sz="3800" b="1" dirty="0" err="1"/>
              <a:t>þátt</a:t>
            </a:r>
            <a:r>
              <a:rPr lang="en-GB" sz="3800" dirty="0"/>
              <a:t> </a:t>
            </a:r>
            <a:r>
              <a:rPr lang="en-GB" sz="3800" dirty="0" err="1"/>
              <a:t>í</a:t>
            </a:r>
            <a:r>
              <a:rPr lang="en-GB" sz="3800" dirty="0"/>
              <a:t> </a:t>
            </a:r>
            <a:r>
              <a:rPr lang="en-GB" sz="3800" dirty="0" err="1"/>
              <a:t>söngnum</a:t>
            </a:r>
            <a:r>
              <a:rPr lang="en-GB" sz="3800" dirty="0"/>
              <a:t>?</a:t>
            </a:r>
            <a:br>
              <a:rPr lang="en-GB" dirty="0"/>
            </a:b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508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C36D5-D991-C5DF-A122-6BADAC51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S" sz="5400"/>
              <a:t>Málsháttur mánaðarins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9895C-9954-BE08-ABAE-4C3C2D5C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2" y="2872899"/>
            <a:ext cx="4735388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0" i="1" dirty="0">
              <a:effectLst/>
              <a:latin typeface="Lato Extended"/>
            </a:endParaRPr>
          </a:p>
          <a:p>
            <a:pPr marL="0" indent="0">
              <a:buNone/>
            </a:pPr>
            <a:r>
              <a:rPr lang="en-GB" sz="2200" b="0" i="1" dirty="0">
                <a:effectLst/>
                <a:latin typeface="Lato Extended"/>
              </a:rPr>
              <a:t>"Ekki </a:t>
            </a:r>
            <a:r>
              <a:rPr lang="en-GB" sz="2200" b="0" i="1" dirty="0" err="1">
                <a:effectLst/>
                <a:latin typeface="Lato Extended"/>
              </a:rPr>
              <a:t>setja</a:t>
            </a:r>
            <a:r>
              <a:rPr lang="en-GB" sz="2200" b="0" i="1" dirty="0">
                <a:effectLst/>
                <a:latin typeface="Lato Extended"/>
              </a:rPr>
              <a:t> </a:t>
            </a:r>
            <a:r>
              <a:rPr lang="en-GB" sz="2200" b="0" i="1" dirty="0" err="1">
                <a:effectLst/>
                <a:latin typeface="Lato Extended"/>
              </a:rPr>
              <a:t>öll</a:t>
            </a:r>
            <a:r>
              <a:rPr lang="en-GB" sz="2200" b="0" i="1" dirty="0">
                <a:effectLst/>
                <a:latin typeface="Lato Extended"/>
              </a:rPr>
              <a:t> </a:t>
            </a:r>
            <a:r>
              <a:rPr lang="en-GB" sz="2200" b="0" i="1" dirty="0" err="1">
                <a:effectLst/>
                <a:latin typeface="Lato Extended"/>
              </a:rPr>
              <a:t>eggin</a:t>
            </a:r>
            <a:r>
              <a:rPr lang="en-GB" sz="2200" b="0" i="1" dirty="0">
                <a:effectLst/>
                <a:latin typeface="Lato Extended"/>
              </a:rPr>
              <a:t> </a:t>
            </a:r>
            <a:r>
              <a:rPr lang="en-GB" sz="2200" b="0" i="1" dirty="0" err="1">
                <a:effectLst/>
                <a:latin typeface="Lato Extended"/>
              </a:rPr>
              <a:t>í</a:t>
            </a:r>
            <a:r>
              <a:rPr lang="en-GB" sz="2200" b="0" i="1" dirty="0">
                <a:effectLst/>
                <a:latin typeface="Lato Extended"/>
              </a:rPr>
              <a:t> </a:t>
            </a:r>
            <a:r>
              <a:rPr lang="en-GB" sz="2200" b="0" i="1" dirty="0" err="1">
                <a:effectLst/>
                <a:latin typeface="Lato Extended"/>
              </a:rPr>
              <a:t>sömu</a:t>
            </a:r>
            <a:r>
              <a:rPr lang="en-GB" sz="2200" b="0" i="1" dirty="0">
                <a:effectLst/>
                <a:latin typeface="Lato Extended"/>
              </a:rPr>
              <a:t> </a:t>
            </a:r>
            <a:r>
              <a:rPr lang="en-GB" sz="2200" b="0" i="1" dirty="0" err="1">
                <a:effectLst/>
                <a:latin typeface="Lato Extended"/>
              </a:rPr>
              <a:t>körfuna</a:t>
            </a:r>
            <a:r>
              <a:rPr lang="en-GB" sz="2200" b="0" i="1" dirty="0">
                <a:effectLst/>
                <a:latin typeface="Lato Extended"/>
              </a:rPr>
              <a:t>".</a:t>
            </a:r>
          </a:p>
          <a:p>
            <a:pPr marL="0" indent="0">
              <a:buNone/>
            </a:pPr>
            <a:endParaRPr lang="en-GB" sz="2200" i="1" dirty="0">
              <a:latin typeface="Lato Extended"/>
            </a:endParaRPr>
          </a:p>
          <a:p>
            <a:pPr marL="0" indent="0">
              <a:buNone/>
            </a:pPr>
            <a:endParaRPr lang="en-GB" sz="2200" b="0" i="0" dirty="0">
              <a:effectLst/>
              <a:latin typeface="Lato Extended"/>
            </a:endParaRPr>
          </a:p>
          <a:p>
            <a:pPr marL="0" indent="0">
              <a:buNone/>
            </a:pPr>
            <a:endParaRPr lang="en-IS" sz="2200" dirty="0"/>
          </a:p>
        </p:txBody>
      </p:sp>
      <p:pic>
        <p:nvPicPr>
          <p:cNvPr id="5" name="Picture 4" descr="A basket of eggs&#10;&#10;Description automatically generated with low confidence">
            <a:extLst>
              <a:ext uri="{FF2B5EF4-FFF2-40B4-BE49-F238E27FC236}">
                <a16:creationId xmlns:a16="http://schemas.microsoft.com/office/drawing/2014/main" id="{089A22D8-AD0D-37C3-73DC-41A4AEEC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" r="11841" b="-1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08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a child giving each other high five&#10;&#10;Description automatically generated">
            <a:extLst>
              <a:ext uri="{FF2B5EF4-FFF2-40B4-BE49-F238E27FC236}">
                <a16:creationId xmlns:a16="http://schemas.microsoft.com/office/drawing/2014/main" id="{6349D0DD-CE1E-1AFD-ABFC-1E5D3DEDB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8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9EF8A-60C2-3E76-9356-4EE529D7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Jákvæð</a:t>
            </a:r>
            <a:r>
              <a:rPr lang="en-US" sz="4800" dirty="0"/>
              <a:t> </a:t>
            </a:r>
            <a:r>
              <a:rPr lang="en-US" sz="4800" dirty="0" err="1"/>
              <a:t>athygli</a:t>
            </a:r>
            <a:r>
              <a:rPr lang="en-US" sz="4800" dirty="0"/>
              <a:t> </a:t>
            </a:r>
            <a:r>
              <a:rPr lang="en-US" sz="4800" dirty="0" err="1"/>
              <a:t>mánðarins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FA31-CD45-FD79-EED2-856FDE85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800" i="1" dirty="0" err="1"/>
              <a:t>Það</a:t>
            </a:r>
            <a:r>
              <a:rPr lang="en-US" sz="4800" i="1" dirty="0"/>
              <a:t> var </a:t>
            </a:r>
            <a:r>
              <a:rPr lang="en-US" sz="4800" i="1" dirty="0" err="1"/>
              <a:t>lagið</a:t>
            </a:r>
            <a:r>
              <a:rPr lang="en-US" sz="4800" i="1" dirty="0"/>
              <a:t>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90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8C4C-DB44-B978-0B24-B7632E00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BF51-2F7F-EFC5-09D7-452A39F7C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809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259</Words>
  <Application>Microsoft Macintosh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 Extended</vt:lpstr>
      <vt:lpstr>Nacell</vt:lpstr>
      <vt:lpstr>Office Theme</vt:lpstr>
      <vt:lpstr>7. lota </vt:lpstr>
      <vt:lpstr> Dagskráin í dag</vt:lpstr>
      <vt:lpstr>Tónlist Lag - söngtexti </vt:lpstr>
      <vt:lpstr>Tónlist á</vt:lpstr>
      <vt:lpstr>Spurningar í samskiptaherbergjum</vt:lpstr>
      <vt:lpstr>Málsháttur mánaðarins</vt:lpstr>
      <vt:lpstr>Jákvæð athygli mánðarins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lota </dc:title>
  <dc:creator>Guðlaug Stella Brynjólfsdóttir - HI</dc:creator>
  <cp:lastModifiedBy>Guðlaug Stella Brynjólfsdóttir - HI</cp:lastModifiedBy>
  <cp:revision>3</cp:revision>
  <dcterms:created xsi:type="dcterms:W3CDTF">2023-04-04T10:16:14Z</dcterms:created>
  <dcterms:modified xsi:type="dcterms:W3CDTF">2024-04-10T11:19:51Z</dcterms:modified>
</cp:coreProperties>
</file>