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71" r:id="rId4"/>
    <p:sldId id="276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6"/>
    <p:restoredTop sz="96327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EE96-C9A3-8E57-F18D-8794B5212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EFA8A-A8F0-015E-CE40-6A5DEDF62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C5806-4F06-FFF3-9734-8E7DE407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4E8F1-265B-C661-E87E-8DCFBB57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A1C8-C64E-62C7-D236-BDF8FB8C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3002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216C-4A0C-65A3-17B3-B759AC3C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A6FAE-680F-F6C6-1700-CA405A6EB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B905-B79C-2608-D0D2-404516BE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7D67-E34E-AC89-41B0-C58CEBCC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96F9F-E680-CB8D-7ACA-7923E282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498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E7634-F3B4-770C-4109-A6E79DF3F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6779-4D5E-0CE7-AC58-4F54BF8A8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FD9A-A415-4E2E-6FCC-12370C1B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4C62B-5EE8-9C57-253F-A4E9128D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BDF9-9E1D-A912-FD7D-89C44C62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190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9B46-EE59-B3D7-BAB9-D16B95E9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4FA2-D628-F841-1FBA-AE700C369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A2A37-C0A8-A8FA-A4FF-34F9E055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3EB70-BD2F-6F65-3B48-06E46594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4F11-77F7-1A9D-7B35-F495B1BB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5646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A8EF-9B42-6BC6-061D-8C382FED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EDD5-2478-C049-2AD9-07C21F35C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AA1FA-A431-021A-838E-5AE51F47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0A034-EF3B-7847-ABBF-F1B3644F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E8F5-29FF-9207-82AA-C97CF5BE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2427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18C7-AADB-9D6F-3650-47E5BDE6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021A-A813-C6A8-D38D-4CE02CB14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D6F98-5747-518C-E431-D5E3931B8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DA9B4-E9CA-24CB-3847-6E84EAB1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58152-BBA8-A37F-F023-4EB10DA9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F25D-AD62-8838-75D6-135418E0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4686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C4AC-30B6-96A0-E836-1BD86177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77E2-46C4-FCB6-8F7E-AC522F2E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6B62B-C54D-1797-6870-DA959D96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513D3-E20E-7C38-59EB-A63EE7307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05C63-EBED-B868-4007-0C6F57B84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9D6CF-8B16-DC7C-F1B9-E7248229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F2B1E-08EF-9B2A-BF1D-4D857447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A5F0B-AF09-2993-5B4B-1C452C45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8526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0B41-D797-BAE4-054D-E326941F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1383B-8AC8-DF18-A161-DB39C40A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1EE-84A2-8D2D-203F-23719B39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59900-FFA7-B9A8-501F-EB7DDCAE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9061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6B175-A0FD-5CC2-C144-D1EE4350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A9D0E-32DC-8AA9-2102-37B4FA69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ED115-B44A-094E-2B14-4AE2BA87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245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F206-99F6-69D7-BF18-F09D6465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4EF3E-1351-3A74-2843-544EF9B4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892C1-F0D7-95FA-7FE9-72FAC72CC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DC5D0-4566-6B24-2FD0-66277324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179E1-D73C-35E5-0E4A-47465789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37F34-AE08-E55E-3EE0-A35138E4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880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2A2D-6FF0-E2C6-9985-15840B92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C5BEF-366E-7593-71CF-7B421CBA0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967A2-7BF3-E9DA-8D90-8D671C575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3E494-4A0F-E526-9301-758E724F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F6F11-0F0B-D253-40F6-94849D6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3F2BD-EAA9-BF6A-8E53-5A88A84F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732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96618-0F83-F9AA-8955-DCA52B3D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2D82E-B20B-4B35-95A7-ADFFD2EAE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90D52-C3AB-13E4-767E-9EC04F8E3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E543-BE79-694D-82E7-867C4CA1F26F}" type="datetimeFigureOut">
              <a:rPr lang="en-IS" smtClean="0"/>
              <a:t>06/03/2024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15D01-A3AB-8F6F-75F7-69CF5E6EF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715F-E69E-34E2-1BF0-0AEEFE9FD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6FB3-68A0-AE49-B9B4-5670815849AB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8654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3EB45-80B6-577C-E3F7-75D59B57F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IS" sz="11500" b="1">
                <a:latin typeface="+mn-lt"/>
              </a:rPr>
              <a:t>6. </a:t>
            </a:r>
            <a:r>
              <a:rPr lang="en-GB" sz="11500" b="1">
                <a:latin typeface="+mn-lt"/>
              </a:rPr>
              <a:t>lota</a:t>
            </a:r>
            <a:r>
              <a:rPr lang="en-IS" sz="11500" b="1">
                <a:latin typeface="+mn-lt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4FA49-05CF-FED1-557B-0E30B0A3D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IS" b="1" dirty="0"/>
              <a:t>Sjálfsmynd og samskipti í lýðræðislegu leikskólastarfi</a:t>
            </a:r>
          </a:p>
          <a:p>
            <a:pPr algn="l"/>
            <a:r>
              <a:rPr lang="en-IS" b="1" dirty="0"/>
              <a:t>Dagskráin </a:t>
            </a:r>
            <a:r>
              <a:rPr lang="en-GB" b="1" dirty="0" err="1"/>
              <a:t>í</a:t>
            </a:r>
            <a:r>
              <a:rPr lang="en-GB" b="1" dirty="0"/>
              <a:t> </a:t>
            </a:r>
            <a:r>
              <a:rPr lang="en-GB" b="1" dirty="0" err="1"/>
              <a:t>dag</a:t>
            </a:r>
            <a:r>
              <a:rPr lang="en-GB" b="1" dirty="0"/>
              <a:t> 7. mars</a:t>
            </a:r>
            <a:endParaRPr lang="en-IS" b="1" dirty="0"/>
          </a:p>
        </p:txBody>
      </p:sp>
    </p:spTree>
    <p:extLst>
      <p:ext uri="{BB962C8B-B14F-4D97-AF65-F5344CB8AC3E}">
        <p14:creationId xmlns:p14="http://schemas.microsoft.com/office/powerpoint/2010/main" val="178434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33978CB3-3BAF-2E06-0AE4-08CF7A80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5"/>
            <a:ext cx="10905066" cy="542526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B733D7-996C-68BE-FC9A-27C3AF14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br>
              <a:rPr lang="en-IS" sz="2800" dirty="0">
                <a:solidFill>
                  <a:srgbClr val="FFFFFF"/>
                </a:solidFill>
              </a:rPr>
            </a:br>
            <a:r>
              <a:rPr lang="en-IS" sz="2800" dirty="0">
                <a:solidFill>
                  <a:srgbClr val="FFFFFF"/>
                </a:solidFill>
              </a:rPr>
              <a:t>					</a:t>
            </a:r>
            <a:br>
              <a:rPr lang="en-IS" sz="2800" dirty="0">
                <a:solidFill>
                  <a:srgbClr val="FFFFFF"/>
                </a:solidFill>
              </a:rPr>
            </a:br>
            <a:br>
              <a:rPr lang="en-IS" sz="2800" dirty="0">
                <a:solidFill>
                  <a:srgbClr val="FFFFFF"/>
                </a:solidFill>
              </a:rPr>
            </a:br>
            <a:r>
              <a:rPr lang="en-IS" sz="2800" dirty="0">
                <a:solidFill>
                  <a:srgbClr val="FFFFFF"/>
                </a:solidFill>
              </a:rPr>
              <a:t>						Dagskráin í dag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5A709-4AEC-ED8B-E996-1FBFED44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15:00 – 16:00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s-I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Fyrirlestur Fríðu Bjarneyjar</a:t>
            </a:r>
            <a:endParaRPr lang="en-I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15:55 – 16:</a:t>
            </a:r>
            <a:r>
              <a:rPr lang="is-I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amskiptaherbergi - umræður</a:t>
            </a: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16:45 – 17:00</a:t>
            </a: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Spurningar og umræður</a:t>
            </a: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S" sz="1600" dirty="0"/>
          </a:p>
        </p:txBody>
      </p:sp>
    </p:spTree>
    <p:extLst>
      <p:ext uri="{BB962C8B-B14F-4D97-AF65-F5344CB8AC3E}">
        <p14:creationId xmlns:p14="http://schemas.microsoft.com/office/powerpoint/2010/main" val="277410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B6AD88-6D14-D0FC-D8A8-8E130825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Spurningar </a:t>
            </a:r>
            <a:br>
              <a:rPr lang="en-I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 samskiptaherbergjum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01DD4-9F86-EC01-10CB-97676174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649480"/>
            <a:ext cx="8057189" cy="5546047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Hvernig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unnið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samskipti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börn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leikskólanum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mínum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íslensku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heimatungumáli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Hvenær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upplifa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börn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þau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séu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hluti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barnahópnum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gerum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þegar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börn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skilin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útundan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Hvernig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hrósum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börnum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hverju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Hvenær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fá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börn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velja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viðfangsefni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IS" sz="2000" dirty="0"/>
          </a:p>
        </p:txBody>
      </p:sp>
    </p:spTree>
    <p:extLst>
      <p:ext uri="{BB962C8B-B14F-4D97-AF65-F5344CB8AC3E}">
        <p14:creationId xmlns:p14="http://schemas.microsoft.com/office/powerpoint/2010/main" val="115082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2144-139E-C75C-676A-D5E07E4C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Spurningar með mentor eftir fyrirlestur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BECF2-D143-B2A8-82F3-915C2465C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s-IS" sz="26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Hvað er hægt að gera til að efla áhuga barna á samskiptum? Á Íslensku?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s-IS" sz="26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Hvernig getum við sýnt áhuga á heimatungumálum barnanna?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s-IS" sz="26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Hvernig getum við gefið börnum tækifæri til taka meiri þátt í leik og starfi í leikskólanum okkar?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s-IS" sz="26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Hvað getum við gert til að styðja börnin við að vinna betur saman?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s-IS" sz="26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Hvernig getum við notað bækur og tónlist til að vekja áhuga barna á orðum og tungumáli?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s-IS" sz="26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Hvernig getum við átt í samskiptum við börn sem tala ekki sama tungumál og við?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s-IS" sz="26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Hvernig getum við hrósað börnum og gefið þeim skilaboð um að þau geti og kunni?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80248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CE388C-A0B1-B239-6C9C-7B658320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42644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Heimavinna</a:t>
            </a:r>
            <a:br>
              <a:rPr lang="en-US" sz="5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22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Hvað er hægt að gera til að efla áhuga barna á samskiptum? Á íslensku?</a:t>
            </a:r>
            <a:br>
              <a:rPr lang="is-IS" sz="2200" b="0" i="0" dirty="0">
                <a:solidFill>
                  <a:srgbClr val="2D3B45"/>
                </a:solidFill>
                <a:effectLst/>
                <a:latin typeface="Lato Extended"/>
              </a:rPr>
            </a:br>
            <a:endParaRPr lang="en-US" sz="2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096EB6C-BF8D-2C4B-2965-85B5918B6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379" y="640080"/>
            <a:ext cx="442644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55A5-6ED0-7342-67CC-1C6962CF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Málsháttur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mánaðarins</a:t>
            </a:r>
            <a:endParaRPr lang="en-I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6681-CE21-D275-A606-0D438A949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misjöfnu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þrífast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börnin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best.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Hvað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þýðir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þetta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I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8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60BD-7D7C-CCBC-33FD-52E9C36D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Jákvæð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athygli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mánaðarins</a:t>
            </a:r>
            <a:endParaRPr lang="en-I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83B2-842D-5509-5F81-112101A82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Þú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dugleg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duglegur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skiptast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lána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öðrum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/>
              <a:t>😊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11913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A583-06CD-8A53-BF11-F9BC748D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hrósa - endurgjöf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B764-1432-0217-1B9E-00852561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803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277</Words>
  <Application>Microsoft Macintosh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Extended</vt:lpstr>
      <vt:lpstr>Office Theme</vt:lpstr>
      <vt:lpstr>6. lota </vt:lpstr>
      <vt:lpstr>PowerPoint Presentation</vt:lpstr>
      <vt:lpstr>              Dagskráin í dag</vt:lpstr>
      <vt:lpstr>Spurningar  í samskiptaherbergjum</vt:lpstr>
      <vt:lpstr>Spurningar með mentor eftir fyrirlestur</vt:lpstr>
      <vt:lpstr>Heimavinna Hvað er hægt að gera til að efla áhuga barna á samskiptum? Á íslensku? </vt:lpstr>
      <vt:lpstr>Málsháttur mánaðarins</vt:lpstr>
      <vt:lpstr>Jákvæð athygli mánaðarins</vt:lpstr>
      <vt:lpstr>Að hrósa - endurgjöf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Guðlaug Stella Brynjólfsdóttir - HI</dc:creator>
  <cp:lastModifiedBy>Guðlaug Stella Brynjólfsdóttir - HI</cp:lastModifiedBy>
  <cp:revision>6</cp:revision>
  <dcterms:created xsi:type="dcterms:W3CDTF">2023-03-08T13:33:26Z</dcterms:created>
  <dcterms:modified xsi:type="dcterms:W3CDTF">2024-03-08T10:07:32Z</dcterms:modified>
</cp:coreProperties>
</file>