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72" r:id="rId2"/>
    <p:sldId id="284" r:id="rId3"/>
    <p:sldId id="268" r:id="rId4"/>
    <p:sldId id="274" r:id="rId5"/>
    <p:sldId id="288" r:id="rId6"/>
    <p:sldId id="289" r:id="rId7"/>
    <p:sldId id="295" r:id="rId8"/>
    <p:sldId id="277" r:id="rId9"/>
    <p:sldId id="278" r:id="rId10"/>
    <p:sldId id="298" r:id="rId11"/>
    <p:sldId id="293" r:id="rId12"/>
    <p:sldId id="302" r:id="rId13"/>
    <p:sldId id="290" r:id="rId14"/>
    <p:sldId id="291" r:id="rId15"/>
    <p:sldId id="276" r:id="rId16"/>
    <p:sldId id="280" r:id="rId17"/>
    <p:sldId id="285" r:id="rId18"/>
    <p:sldId id="303" r:id="rId19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7"/>
    <p:restoredTop sz="94970"/>
  </p:normalViewPr>
  <p:slideViewPr>
    <p:cSldViewPr snapToGrid="0">
      <p:cViewPr varScale="1">
        <p:scale>
          <a:sx n="137" d="100"/>
          <a:sy n="137" d="100"/>
        </p:scale>
        <p:origin x="1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06F993-D58D-4E40-A5F5-875EEC6FA0A2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D02C97A2-C0CE-4BAF-ADF9-F4C471CA8A00}">
      <dgm:prSet/>
      <dgm:spPr/>
      <dgm:t>
        <a:bodyPr/>
        <a:lstStyle/>
        <a:p>
          <a:r>
            <a:rPr lang="en-GB"/>
            <a:t>M</a:t>
          </a:r>
          <a:r>
            <a:rPr lang="en-US"/>
            <a:t>ínum = ég er með mentornum mínum</a:t>
          </a:r>
        </a:p>
      </dgm:t>
    </dgm:pt>
    <dgm:pt modelId="{CECBBDA4-A95D-44E5-B832-25FE956A4E40}" type="parTrans" cxnId="{575B6C8E-FA25-442F-98DE-805A277BBFEA}">
      <dgm:prSet/>
      <dgm:spPr/>
      <dgm:t>
        <a:bodyPr/>
        <a:lstStyle/>
        <a:p>
          <a:endParaRPr lang="en-US"/>
        </a:p>
      </dgm:t>
    </dgm:pt>
    <dgm:pt modelId="{2EEB5FAC-1DDA-42BD-9FFB-109383FB1BE9}" type="sibTrans" cxnId="{575B6C8E-FA25-442F-98DE-805A277BBFEA}">
      <dgm:prSet/>
      <dgm:spPr/>
      <dgm:t>
        <a:bodyPr/>
        <a:lstStyle/>
        <a:p>
          <a:endParaRPr lang="en-US"/>
        </a:p>
      </dgm:t>
    </dgm:pt>
    <dgm:pt modelId="{10BCD790-B2EA-4390-9322-28C081D96914}">
      <dgm:prSet/>
      <dgm:spPr/>
      <dgm:t>
        <a:bodyPr/>
        <a:lstStyle/>
        <a:p>
          <a:r>
            <a:rPr lang="en-GB" dirty="0"/>
            <a:t>M</a:t>
          </a:r>
          <a:r>
            <a:rPr lang="en-US" dirty="0" err="1"/>
            <a:t>inni</a:t>
          </a:r>
          <a:r>
            <a:rPr lang="en-US" dirty="0"/>
            <a:t> = </a:t>
          </a:r>
          <a:r>
            <a:rPr lang="en-US" dirty="0" err="1"/>
            <a:t>ég</a:t>
          </a:r>
          <a:r>
            <a:rPr lang="en-US" dirty="0"/>
            <a:t> </a:t>
          </a:r>
          <a:r>
            <a:rPr lang="en-US" dirty="0" err="1"/>
            <a:t>fór</a:t>
          </a:r>
          <a:r>
            <a:rPr lang="en-US" dirty="0"/>
            <a:t> </a:t>
          </a:r>
          <a:r>
            <a:rPr lang="en-US" dirty="0" err="1"/>
            <a:t>með</a:t>
          </a:r>
          <a:r>
            <a:rPr lang="en-US" dirty="0"/>
            <a:t> </a:t>
          </a:r>
          <a:r>
            <a:rPr lang="en-US" dirty="0" err="1"/>
            <a:t>vinkonu</a:t>
          </a:r>
          <a:r>
            <a:rPr lang="en-US" dirty="0"/>
            <a:t> </a:t>
          </a:r>
          <a:r>
            <a:rPr lang="en-US" dirty="0" err="1"/>
            <a:t>minni</a:t>
          </a:r>
          <a:endParaRPr lang="en-US" dirty="0"/>
        </a:p>
      </dgm:t>
    </dgm:pt>
    <dgm:pt modelId="{953FA0B9-E344-492F-9BDE-8744D0CED081}" type="parTrans" cxnId="{938A3856-96CA-4F35-AEE3-797B193335FC}">
      <dgm:prSet/>
      <dgm:spPr/>
      <dgm:t>
        <a:bodyPr/>
        <a:lstStyle/>
        <a:p>
          <a:endParaRPr lang="en-US"/>
        </a:p>
      </dgm:t>
    </dgm:pt>
    <dgm:pt modelId="{C2FFE151-D432-4842-9A65-183E7D2BDE51}" type="sibTrans" cxnId="{938A3856-96CA-4F35-AEE3-797B193335FC}">
      <dgm:prSet/>
      <dgm:spPr/>
      <dgm:t>
        <a:bodyPr/>
        <a:lstStyle/>
        <a:p>
          <a:endParaRPr lang="en-US"/>
        </a:p>
      </dgm:t>
    </dgm:pt>
    <dgm:pt modelId="{1177300D-7C6B-4A73-97FF-92FD0A86F7B3}">
      <dgm:prSet/>
      <dgm:spPr/>
      <dgm:t>
        <a:bodyPr/>
        <a:lstStyle/>
        <a:p>
          <a:r>
            <a:rPr lang="en-GB" dirty="0"/>
            <a:t>M</a:t>
          </a:r>
          <a:r>
            <a:rPr lang="en-US" dirty="0" err="1"/>
            <a:t>ínu</a:t>
          </a:r>
          <a:r>
            <a:rPr lang="en-US" dirty="0"/>
            <a:t> = </a:t>
          </a:r>
          <a:r>
            <a:rPr lang="en-US" dirty="0" err="1"/>
            <a:t>ég</a:t>
          </a:r>
          <a:r>
            <a:rPr lang="en-US" dirty="0"/>
            <a:t> </a:t>
          </a:r>
          <a:r>
            <a:rPr lang="en-US" dirty="0" err="1"/>
            <a:t>strauja</a:t>
          </a:r>
          <a:r>
            <a:rPr lang="en-US" dirty="0"/>
            <a:t> </a:t>
          </a:r>
          <a:r>
            <a:rPr lang="en-US" dirty="0" err="1"/>
            <a:t>með</a:t>
          </a:r>
          <a:r>
            <a:rPr lang="en-US" dirty="0"/>
            <a:t> </a:t>
          </a:r>
          <a:r>
            <a:rPr lang="en-US" dirty="0" err="1"/>
            <a:t>straujárninu</a:t>
          </a:r>
          <a:r>
            <a:rPr lang="en-US" dirty="0"/>
            <a:t> (</a:t>
          </a:r>
          <a:r>
            <a:rPr lang="en-US" dirty="0" err="1"/>
            <a:t>hk</a:t>
          </a:r>
          <a:r>
            <a:rPr lang="en-US" dirty="0"/>
            <a:t>) </a:t>
          </a:r>
          <a:r>
            <a:rPr lang="en-US" dirty="0" err="1"/>
            <a:t>mínu</a:t>
          </a:r>
          <a:endParaRPr lang="en-US" dirty="0"/>
        </a:p>
      </dgm:t>
    </dgm:pt>
    <dgm:pt modelId="{CB65B373-465B-40F0-B799-752259CFD864}" type="parTrans" cxnId="{456B5788-B4B8-44B7-A72C-850242A7E4C4}">
      <dgm:prSet/>
      <dgm:spPr/>
      <dgm:t>
        <a:bodyPr/>
        <a:lstStyle/>
        <a:p>
          <a:endParaRPr lang="en-US"/>
        </a:p>
      </dgm:t>
    </dgm:pt>
    <dgm:pt modelId="{5FDED6BC-92F2-4404-8E47-A4571DA06D43}" type="sibTrans" cxnId="{456B5788-B4B8-44B7-A72C-850242A7E4C4}">
      <dgm:prSet/>
      <dgm:spPr/>
      <dgm:t>
        <a:bodyPr/>
        <a:lstStyle/>
        <a:p>
          <a:endParaRPr lang="en-US"/>
        </a:p>
      </dgm:t>
    </dgm:pt>
    <dgm:pt modelId="{5939954D-5FC8-435A-9CF3-5B5EEA4D12FE}">
      <dgm:prSet/>
      <dgm:spPr/>
      <dgm:t>
        <a:bodyPr/>
        <a:lstStyle/>
        <a:p>
          <a:r>
            <a:rPr lang="en-US" dirty="0" err="1"/>
            <a:t>Þínum</a:t>
          </a:r>
          <a:r>
            <a:rPr lang="en-US" dirty="0"/>
            <a:t> = </a:t>
          </a:r>
          <a:r>
            <a:rPr lang="en-US" dirty="0" err="1"/>
            <a:t>ertu</a:t>
          </a:r>
          <a:r>
            <a:rPr lang="en-US" dirty="0"/>
            <a:t> </a:t>
          </a:r>
          <a:r>
            <a:rPr lang="en-US" dirty="0" err="1"/>
            <a:t>að</a:t>
          </a:r>
          <a:r>
            <a:rPr lang="en-US" dirty="0"/>
            <a:t> </a:t>
          </a:r>
          <a:r>
            <a:rPr lang="en-US" dirty="0" err="1"/>
            <a:t>leika</a:t>
          </a:r>
          <a:r>
            <a:rPr lang="en-US" dirty="0"/>
            <a:t> </a:t>
          </a:r>
          <a:r>
            <a:rPr lang="en-US" dirty="0" err="1"/>
            <a:t>með</a:t>
          </a:r>
          <a:r>
            <a:rPr lang="en-US" dirty="0"/>
            <a:t> </a:t>
          </a:r>
          <a:r>
            <a:rPr lang="en-US" dirty="0" err="1"/>
            <a:t>vini</a:t>
          </a:r>
          <a:r>
            <a:rPr lang="en-US" dirty="0"/>
            <a:t> </a:t>
          </a:r>
          <a:r>
            <a:rPr lang="en-US" dirty="0" err="1"/>
            <a:t>þínum</a:t>
          </a:r>
          <a:r>
            <a:rPr lang="en-US" dirty="0"/>
            <a:t>?</a:t>
          </a:r>
        </a:p>
      </dgm:t>
    </dgm:pt>
    <dgm:pt modelId="{7138FD0A-2DE0-459E-B6F0-3C7509F65DA1}" type="parTrans" cxnId="{878619C4-E357-4F6E-A785-35D816C3E49F}">
      <dgm:prSet/>
      <dgm:spPr/>
      <dgm:t>
        <a:bodyPr/>
        <a:lstStyle/>
        <a:p>
          <a:endParaRPr lang="en-US"/>
        </a:p>
      </dgm:t>
    </dgm:pt>
    <dgm:pt modelId="{1BA79181-66F5-491A-8881-A17B10E1F01E}" type="sibTrans" cxnId="{878619C4-E357-4F6E-A785-35D816C3E49F}">
      <dgm:prSet/>
      <dgm:spPr/>
      <dgm:t>
        <a:bodyPr/>
        <a:lstStyle/>
        <a:p>
          <a:endParaRPr lang="en-US"/>
        </a:p>
      </dgm:t>
    </dgm:pt>
    <dgm:pt modelId="{09DEE1C1-D655-42C6-B61C-777076FDFE78}">
      <dgm:prSet/>
      <dgm:spPr/>
      <dgm:t>
        <a:bodyPr/>
        <a:lstStyle/>
        <a:p>
          <a:r>
            <a:rPr lang="en-GB"/>
            <a:t>Þ</a:t>
          </a:r>
          <a:r>
            <a:rPr lang="en-US"/>
            <a:t>inni = ætlar þú í bíó með vinkonu þinni?</a:t>
          </a:r>
        </a:p>
      </dgm:t>
    </dgm:pt>
    <dgm:pt modelId="{32FFE621-296B-473E-B746-E90FAFA72B3C}" type="parTrans" cxnId="{3CBC2C11-B440-459A-BE10-853C479BE306}">
      <dgm:prSet/>
      <dgm:spPr/>
      <dgm:t>
        <a:bodyPr/>
        <a:lstStyle/>
        <a:p>
          <a:endParaRPr lang="en-US"/>
        </a:p>
      </dgm:t>
    </dgm:pt>
    <dgm:pt modelId="{1521FBC3-A71E-4BDF-98BC-BF8CABBFF19D}" type="sibTrans" cxnId="{3CBC2C11-B440-459A-BE10-853C479BE306}">
      <dgm:prSet/>
      <dgm:spPr/>
      <dgm:t>
        <a:bodyPr/>
        <a:lstStyle/>
        <a:p>
          <a:endParaRPr lang="en-US"/>
        </a:p>
      </dgm:t>
    </dgm:pt>
    <dgm:pt modelId="{F6B444B9-E98F-42A9-90CA-D41E511C3485}">
      <dgm:prSet/>
      <dgm:spPr/>
      <dgm:t>
        <a:bodyPr/>
        <a:lstStyle/>
        <a:p>
          <a:r>
            <a:rPr lang="en-GB" dirty="0" err="1"/>
            <a:t>Þ</a:t>
          </a:r>
          <a:r>
            <a:rPr lang="en-US" dirty="0" err="1"/>
            <a:t>ínu</a:t>
          </a:r>
          <a:r>
            <a:rPr lang="en-US" dirty="0"/>
            <a:t> = </a:t>
          </a:r>
          <a:r>
            <a:rPr lang="en-US" dirty="0" err="1"/>
            <a:t>viltu</a:t>
          </a:r>
          <a:r>
            <a:rPr lang="en-US" dirty="0"/>
            <a:t> taka </a:t>
          </a:r>
          <a:r>
            <a:rPr lang="en-US" dirty="0" err="1"/>
            <a:t>til</a:t>
          </a:r>
          <a:r>
            <a:rPr lang="en-US" dirty="0"/>
            <a:t> </a:t>
          </a:r>
          <a:r>
            <a:rPr lang="en-US" dirty="0" err="1"/>
            <a:t>í</a:t>
          </a:r>
          <a:r>
            <a:rPr lang="en-US" dirty="0"/>
            <a:t> </a:t>
          </a:r>
          <a:r>
            <a:rPr lang="en-US" dirty="0" err="1"/>
            <a:t>herberginu</a:t>
          </a:r>
          <a:r>
            <a:rPr lang="en-US" dirty="0"/>
            <a:t> </a:t>
          </a:r>
          <a:r>
            <a:rPr lang="en-US" dirty="0" err="1"/>
            <a:t>þínu</a:t>
          </a:r>
          <a:r>
            <a:rPr lang="en-US" dirty="0"/>
            <a:t>?</a:t>
          </a:r>
        </a:p>
      </dgm:t>
    </dgm:pt>
    <dgm:pt modelId="{7CEBED16-F250-4BD6-86B7-861034788C98}" type="parTrans" cxnId="{CFED0F96-157C-4A1E-B48F-E9FCB25D0369}">
      <dgm:prSet/>
      <dgm:spPr/>
      <dgm:t>
        <a:bodyPr/>
        <a:lstStyle/>
        <a:p>
          <a:endParaRPr lang="en-US"/>
        </a:p>
      </dgm:t>
    </dgm:pt>
    <dgm:pt modelId="{DD6433C1-C585-4937-BCBB-6DE32C2F5D8F}" type="sibTrans" cxnId="{CFED0F96-157C-4A1E-B48F-E9FCB25D0369}">
      <dgm:prSet/>
      <dgm:spPr/>
      <dgm:t>
        <a:bodyPr/>
        <a:lstStyle/>
        <a:p>
          <a:endParaRPr lang="en-US"/>
        </a:p>
      </dgm:t>
    </dgm:pt>
    <dgm:pt modelId="{9B2455D6-9A8C-6744-9ADF-CFAB9E97689A}">
      <dgm:prSet/>
      <dgm:spPr/>
      <dgm:t>
        <a:bodyPr/>
        <a:lstStyle/>
        <a:p>
          <a:r>
            <a:rPr lang="en-GB" dirty="0" err="1"/>
            <a:t>Þitt</a:t>
          </a:r>
          <a:r>
            <a:rPr lang="en-GB" dirty="0"/>
            <a:t> </a:t>
          </a:r>
          <a:r>
            <a:rPr lang="en-GB" dirty="0" err="1"/>
            <a:t>eða</a:t>
          </a:r>
          <a:r>
            <a:rPr lang="en-GB" dirty="0"/>
            <a:t> </a:t>
          </a:r>
          <a:r>
            <a:rPr lang="en-GB" dirty="0" err="1"/>
            <a:t>þínu</a:t>
          </a:r>
          <a:r>
            <a:rPr lang="en-GB" dirty="0"/>
            <a:t> = </a:t>
          </a:r>
          <a:r>
            <a:rPr lang="en-GB" dirty="0" err="1"/>
            <a:t>ég</a:t>
          </a:r>
          <a:r>
            <a:rPr lang="en-GB" dirty="0"/>
            <a:t> </a:t>
          </a:r>
          <a:r>
            <a:rPr lang="en-GB" dirty="0" err="1"/>
            <a:t>fór</a:t>
          </a:r>
          <a:r>
            <a:rPr lang="en-GB" dirty="0"/>
            <a:t> </a:t>
          </a:r>
          <a:r>
            <a:rPr lang="en-GB" dirty="0" err="1"/>
            <a:t>með</a:t>
          </a:r>
          <a:r>
            <a:rPr lang="en-GB" dirty="0"/>
            <a:t> </a:t>
          </a:r>
          <a:r>
            <a:rPr lang="en-GB" dirty="0" err="1"/>
            <a:t>barnið</a:t>
          </a:r>
          <a:r>
            <a:rPr lang="en-GB" dirty="0"/>
            <a:t> mitt </a:t>
          </a:r>
          <a:r>
            <a:rPr lang="en-GB" dirty="0" err="1"/>
            <a:t>í</a:t>
          </a:r>
          <a:r>
            <a:rPr lang="en-GB" dirty="0"/>
            <a:t> </a:t>
          </a:r>
          <a:r>
            <a:rPr lang="en-GB" dirty="0" err="1"/>
            <a:t>bíó</a:t>
          </a:r>
          <a:r>
            <a:rPr lang="en-GB" dirty="0"/>
            <a:t> /</a:t>
          </a:r>
          <a:r>
            <a:rPr lang="en-GB" dirty="0" err="1"/>
            <a:t>ég</a:t>
          </a:r>
          <a:r>
            <a:rPr lang="en-GB" dirty="0"/>
            <a:t> </a:t>
          </a:r>
          <a:r>
            <a:rPr lang="en-GB" dirty="0" err="1"/>
            <a:t>fór</a:t>
          </a:r>
          <a:r>
            <a:rPr lang="en-GB" dirty="0"/>
            <a:t> </a:t>
          </a:r>
          <a:r>
            <a:rPr lang="en-GB" dirty="0" err="1"/>
            <a:t>með</a:t>
          </a:r>
          <a:r>
            <a:rPr lang="en-GB" dirty="0"/>
            <a:t> </a:t>
          </a:r>
          <a:r>
            <a:rPr lang="en-GB" dirty="0" err="1"/>
            <a:t>barninu</a:t>
          </a:r>
          <a:r>
            <a:rPr lang="en-GB" dirty="0"/>
            <a:t> </a:t>
          </a:r>
          <a:r>
            <a:rPr lang="en-GB" dirty="0" err="1"/>
            <a:t>mínu</a:t>
          </a:r>
          <a:r>
            <a:rPr lang="en-GB" dirty="0"/>
            <a:t> </a:t>
          </a:r>
          <a:r>
            <a:rPr lang="en-GB" dirty="0" err="1"/>
            <a:t>í</a:t>
          </a:r>
          <a:r>
            <a:rPr lang="en-GB" dirty="0"/>
            <a:t> </a:t>
          </a:r>
          <a:r>
            <a:rPr lang="en-GB" dirty="0" err="1"/>
            <a:t>bíó</a:t>
          </a:r>
          <a:endParaRPr lang="en-GB" dirty="0"/>
        </a:p>
      </dgm:t>
    </dgm:pt>
    <dgm:pt modelId="{29951F10-46EA-A143-BE6E-6110828DF3AA}" type="parTrans" cxnId="{FD503D68-B61F-A245-964A-FDEB160114A7}">
      <dgm:prSet/>
      <dgm:spPr/>
      <dgm:t>
        <a:bodyPr/>
        <a:lstStyle/>
        <a:p>
          <a:endParaRPr lang="en-GB"/>
        </a:p>
      </dgm:t>
    </dgm:pt>
    <dgm:pt modelId="{0FBAD061-700B-704F-ACF0-013B9D33275C}" type="sibTrans" cxnId="{FD503D68-B61F-A245-964A-FDEB160114A7}">
      <dgm:prSet/>
      <dgm:spPr/>
      <dgm:t>
        <a:bodyPr/>
        <a:lstStyle/>
        <a:p>
          <a:endParaRPr lang="en-GB"/>
        </a:p>
      </dgm:t>
    </dgm:pt>
    <dgm:pt modelId="{BA42F4D2-B461-EE48-B9CF-22FD2BA5D7A5}" type="pres">
      <dgm:prSet presAssocID="{2406F993-D58D-4E40-A5F5-875EEC6FA0A2}" presName="vert0" presStyleCnt="0">
        <dgm:presLayoutVars>
          <dgm:dir/>
          <dgm:animOne val="branch"/>
          <dgm:animLvl val="lvl"/>
        </dgm:presLayoutVars>
      </dgm:prSet>
      <dgm:spPr/>
    </dgm:pt>
    <dgm:pt modelId="{D60C7C19-37FB-7B44-8FE3-D1228029AFD5}" type="pres">
      <dgm:prSet presAssocID="{D02C97A2-C0CE-4BAF-ADF9-F4C471CA8A00}" presName="thickLine" presStyleLbl="alignNode1" presStyleIdx="0" presStyleCnt="7"/>
      <dgm:spPr/>
    </dgm:pt>
    <dgm:pt modelId="{15FD7AC2-4822-7942-9305-E6E7CC486680}" type="pres">
      <dgm:prSet presAssocID="{D02C97A2-C0CE-4BAF-ADF9-F4C471CA8A00}" presName="horz1" presStyleCnt="0"/>
      <dgm:spPr/>
    </dgm:pt>
    <dgm:pt modelId="{C48D5DA2-B6D0-A342-8550-A5E14AB575C8}" type="pres">
      <dgm:prSet presAssocID="{D02C97A2-C0CE-4BAF-ADF9-F4C471CA8A00}" presName="tx1" presStyleLbl="revTx" presStyleIdx="0" presStyleCnt="7"/>
      <dgm:spPr/>
    </dgm:pt>
    <dgm:pt modelId="{73D56A6E-2AEF-3B4E-A81B-1D6DE3F94C18}" type="pres">
      <dgm:prSet presAssocID="{D02C97A2-C0CE-4BAF-ADF9-F4C471CA8A00}" presName="vert1" presStyleCnt="0"/>
      <dgm:spPr/>
    </dgm:pt>
    <dgm:pt modelId="{F73A0BDB-092C-7F46-A5D9-CD0E8EE2516B}" type="pres">
      <dgm:prSet presAssocID="{10BCD790-B2EA-4390-9322-28C081D96914}" presName="thickLine" presStyleLbl="alignNode1" presStyleIdx="1" presStyleCnt="7"/>
      <dgm:spPr/>
    </dgm:pt>
    <dgm:pt modelId="{DD3C5F67-193C-4C49-8F25-CE6390A9A359}" type="pres">
      <dgm:prSet presAssocID="{10BCD790-B2EA-4390-9322-28C081D96914}" presName="horz1" presStyleCnt="0"/>
      <dgm:spPr/>
    </dgm:pt>
    <dgm:pt modelId="{E6F2133D-9F71-474E-B231-39801B6B2790}" type="pres">
      <dgm:prSet presAssocID="{10BCD790-B2EA-4390-9322-28C081D96914}" presName="tx1" presStyleLbl="revTx" presStyleIdx="1" presStyleCnt="7"/>
      <dgm:spPr/>
    </dgm:pt>
    <dgm:pt modelId="{A57DB23A-C204-CF4F-BDAF-3BA1760A0CB4}" type="pres">
      <dgm:prSet presAssocID="{10BCD790-B2EA-4390-9322-28C081D96914}" presName="vert1" presStyleCnt="0"/>
      <dgm:spPr/>
    </dgm:pt>
    <dgm:pt modelId="{BEC8BA96-7F0F-F149-9BEF-991BE8C734CA}" type="pres">
      <dgm:prSet presAssocID="{1177300D-7C6B-4A73-97FF-92FD0A86F7B3}" presName="thickLine" presStyleLbl="alignNode1" presStyleIdx="2" presStyleCnt="7"/>
      <dgm:spPr/>
    </dgm:pt>
    <dgm:pt modelId="{B3FF172B-E258-A64D-8224-8AD2B73A804F}" type="pres">
      <dgm:prSet presAssocID="{1177300D-7C6B-4A73-97FF-92FD0A86F7B3}" presName="horz1" presStyleCnt="0"/>
      <dgm:spPr/>
    </dgm:pt>
    <dgm:pt modelId="{5BE5E7E2-41C4-854D-8397-59E8304290C4}" type="pres">
      <dgm:prSet presAssocID="{1177300D-7C6B-4A73-97FF-92FD0A86F7B3}" presName="tx1" presStyleLbl="revTx" presStyleIdx="2" presStyleCnt="7"/>
      <dgm:spPr/>
    </dgm:pt>
    <dgm:pt modelId="{8730870E-8D6E-474C-A8D3-0B85D8F40B81}" type="pres">
      <dgm:prSet presAssocID="{1177300D-7C6B-4A73-97FF-92FD0A86F7B3}" presName="vert1" presStyleCnt="0"/>
      <dgm:spPr/>
    </dgm:pt>
    <dgm:pt modelId="{B26D7463-4935-6042-A8EB-3DEAAE3DDDDC}" type="pres">
      <dgm:prSet presAssocID="{5939954D-5FC8-435A-9CF3-5B5EEA4D12FE}" presName="thickLine" presStyleLbl="alignNode1" presStyleIdx="3" presStyleCnt="7"/>
      <dgm:spPr/>
    </dgm:pt>
    <dgm:pt modelId="{445FA63B-5C0F-F74E-9C2A-17D60E78D92B}" type="pres">
      <dgm:prSet presAssocID="{5939954D-5FC8-435A-9CF3-5B5EEA4D12FE}" presName="horz1" presStyleCnt="0"/>
      <dgm:spPr/>
    </dgm:pt>
    <dgm:pt modelId="{390E6E40-89E3-8D41-A679-D94015B5BF72}" type="pres">
      <dgm:prSet presAssocID="{5939954D-5FC8-435A-9CF3-5B5EEA4D12FE}" presName="tx1" presStyleLbl="revTx" presStyleIdx="3" presStyleCnt="7"/>
      <dgm:spPr/>
    </dgm:pt>
    <dgm:pt modelId="{34E7650C-94E8-A940-A6DB-F310EC8C7A0E}" type="pres">
      <dgm:prSet presAssocID="{5939954D-5FC8-435A-9CF3-5B5EEA4D12FE}" presName="vert1" presStyleCnt="0"/>
      <dgm:spPr/>
    </dgm:pt>
    <dgm:pt modelId="{89298461-5EDE-F94A-9CFB-A44CCA829664}" type="pres">
      <dgm:prSet presAssocID="{09DEE1C1-D655-42C6-B61C-777076FDFE78}" presName="thickLine" presStyleLbl="alignNode1" presStyleIdx="4" presStyleCnt="7"/>
      <dgm:spPr/>
    </dgm:pt>
    <dgm:pt modelId="{8697108D-E971-BB48-8F74-DBA09B0BA2AB}" type="pres">
      <dgm:prSet presAssocID="{09DEE1C1-D655-42C6-B61C-777076FDFE78}" presName="horz1" presStyleCnt="0"/>
      <dgm:spPr/>
    </dgm:pt>
    <dgm:pt modelId="{67FE0C83-BC18-0D43-8939-F6B6C23CD097}" type="pres">
      <dgm:prSet presAssocID="{09DEE1C1-D655-42C6-B61C-777076FDFE78}" presName="tx1" presStyleLbl="revTx" presStyleIdx="4" presStyleCnt="7"/>
      <dgm:spPr/>
    </dgm:pt>
    <dgm:pt modelId="{152D9654-6638-0248-AF01-5A5AB65F6A74}" type="pres">
      <dgm:prSet presAssocID="{09DEE1C1-D655-42C6-B61C-777076FDFE78}" presName="vert1" presStyleCnt="0"/>
      <dgm:spPr/>
    </dgm:pt>
    <dgm:pt modelId="{AB502F5A-ECAB-7647-8B27-BE271279C8D8}" type="pres">
      <dgm:prSet presAssocID="{F6B444B9-E98F-42A9-90CA-D41E511C3485}" presName="thickLine" presStyleLbl="alignNode1" presStyleIdx="5" presStyleCnt="7"/>
      <dgm:spPr/>
    </dgm:pt>
    <dgm:pt modelId="{B571EB04-DF77-A54E-BE9B-AA9B4313E38C}" type="pres">
      <dgm:prSet presAssocID="{F6B444B9-E98F-42A9-90CA-D41E511C3485}" presName="horz1" presStyleCnt="0"/>
      <dgm:spPr/>
    </dgm:pt>
    <dgm:pt modelId="{0FFCC80B-7562-054A-87A4-012C4B34B6A3}" type="pres">
      <dgm:prSet presAssocID="{F6B444B9-E98F-42A9-90CA-D41E511C3485}" presName="tx1" presStyleLbl="revTx" presStyleIdx="5" presStyleCnt="7"/>
      <dgm:spPr/>
    </dgm:pt>
    <dgm:pt modelId="{56B071C5-B62D-8D42-90AE-83EAA63109C3}" type="pres">
      <dgm:prSet presAssocID="{F6B444B9-E98F-42A9-90CA-D41E511C3485}" presName="vert1" presStyleCnt="0"/>
      <dgm:spPr/>
    </dgm:pt>
    <dgm:pt modelId="{56529080-764A-BC4C-A0EA-9CD59EBE9B60}" type="pres">
      <dgm:prSet presAssocID="{9B2455D6-9A8C-6744-9ADF-CFAB9E97689A}" presName="thickLine" presStyleLbl="alignNode1" presStyleIdx="6" presStyleCnt="7"/>
      <dgm:spPr/>
    </dgm:pt>
    <dgm:pt modelId="{A19B49C5-5095-C540-948E-E6B6E5207E69}" type="pres">
      <dgm:prSet presAssocID="{9B2455D6-9A8C-6744-9ADF-CFAB9E97689A}" presName="horz1" presStyleCnt="0"/>
      <dgm:spPr/>
    </dgm:pt>
    <dgm:pt modelId="{7AA854EC-0E6E-8A40-A690-DA2DC6447F60}" type="pres">
      <dgm:prSet presAssocID="{9B2455D6-9A8C-6744-9ADF-CFAB9E97689A}" presName="tx1" presStyleLbl="revTx" presStyleIdx="6" presStyleCnt="7"/>
      <dgm:spPr/>
    </dgm:pt>
    <dgm:pt modelId="{D03E67D5-9F9A-6941-B7E6-678526CCD42D}" type="pres">
      <dgm:prSet presAssocID="{9B2455D6-9A8C-6744-9ADF-CFAB9E97689A}" presName="vert1" presStyleCnt="0"/>
      <dgm:spPr/>
    </dgm:pt>
  </dgm:ptLst>
  <dgm:cxnLst>
    <dgm:cxn modelId="{6E72E006-42D0-AE4A-B5BA-EA93D63D29FE}" type="presOf" srcId="{F6B444B9-E98F-42A9-90CA-D41E511C3485}" destId="{0FFCC80B-7562-054A-87A4-012C4B34B6A3}" srcOrd="0" destOrd="0" presId="urn:microsoft.com/office/officeart/2008/layout/LinedList"/>
    <dgm:cxn modelId="{3CBC2C11-B440-459A-BE10-853C479BE306}" srcId="{2406F993-D58D-4E40-A5F5-875EEC6FA0A2}" destId="{09DEE1C1-D655-42C6-B61C-777076FDFE78}" srcOrd="4" destOrd="0" parTransId="{32FFE621-296B-473E-B746-E90FAFA72B3C}" sibTransId="{1521FBC3-A71E-4BDF-98BC-BF8CABBFF19D}"/>
    <dgm:cxn modelId="{EF2FAF40-D5A9-1F48-A97A-8F782DA8511D}" type="presOf" srcId="{5939954D-5FC8-435A-9CF3-5B5EEA4D12FE}" destId="{390E6E40-89E3-8D41-A679-D94015B5BF72}" srcOrd="0" destOrd="0" presId="urn:microsoft.com/office/officeart/2008/layout/LinedList"/>
    <dgm:cxn modelId="{938A3856-96CA-4F35-AEE3-797B193335FC}" srcId="{2406F993-D58D-4E40-A5F5-875EEC6FA0A2}" destId="{10BCD790-B2EA-4390-9322-28C081D96914}" srcOrd="1" destOrd="0" parTransId="{953FA0B9-E344-492F-9BDE-8744D0CED081}" sibTransId="{C2FFE151-D432-4842-9A65-183E7D2BDE51}"/>
    <dgm:cxn modelId="{FD503D68-B61F-A245-964A-FDEB160114A7}" srcId="{2406F993-D58D-4E40-A5F5-875EEC6FA0A2}" destId="{9B2455D6-9A8C-6744-9ADF-CFAB9E97689A}" srcOrd="6" destOrd="0" parTransId="{29951F10-46EA-A143-BE6E-6110828DF3AA}" sibTransId="{0FBAD061-700B-704F-ACF0-013B9D33275C}"/>
    <dgm:cxn modelId="{4959167D-3CA5-394F-ABAC-53CF5464A3DD}" type="presOf" srcId="{09DEE1C1-D655-42C6-B61C-777076FDFE78}" destId="{67FE0C83-BC18-0D43-8939-F6B6C23CD097}" srcOrd="0" destOrd="0" presId="urn:microsoft.com/office/officeart/2008/layout/LinedList"/>
    <dgm:cxn modelId="{456B5788-B4B8-44B7-A72C-850242A7E4C4}" srcId="{2406F993-D58D-4E40-A5F5-875EEC6FA0A2}" destId="{1177300D-7C6B-4A73-97FF-92FD0A86F7B3}" srcOrd="2" destOrd="0" parTransId="{CB65B373-465B-40F0-B799-752259CFD864}" sibTransId="{5FDED6BC-92F2-4404-8E47-A4571DA06D43}"/>
    <dgm:cxn modelId="{575B6C8E-FA25-442F-98DE-805A277BBFEA}" srcId="{2406F993-D58D-4E40-A5F5-875EEC6FA0A2}" destId="{D02C97A2-C0CE-4BAF-ADF9-F4C471CA8A00}" srcOrd="0" destOrd="0" parTransId="{CECBBDA4-A95D-44E5-B832-25FE956A4E40}" sibTransId="{2EEB5FAC-1DDA-42BD-9FFB-109383FB1BE9}"/>
    <dgm:cxn modelId="{CFED0F96-157C-4A1E-B48F-E9FCB25D0369}" srcId="{2406F993-D58D-4E40-A5F5-875EEC6FA0A2}" destId="{F6B444B9-E98F-42A9-90CA-D41E511C3485}" srcOrd="5" destOrd="0" parTransId="{7CEBED16-F250-4BD6-86B7-861034788C98}" sibTransId="{DD6433C1-C585-4937-BCBB-6DE32C2F5D8F}"/>
    <dgm:cxn modelId="{8A9A67B7-B249-1E4E-ABB2-B9E431EAE05D}" type="presOf" srcId="{9B2455D6-9A8C-6744-9ADF-CFAB9E97689A}" destId="{7AA854EC-0E6E-8A40-A690-DA2DC6447F60}" srcOrd="0" destOrd="0" presId="urn:microsoft.com/office/officeart/2008/layout/LinedList"/>
    <dgm:cxn modelId="{6B183BB8-EE89-224A-90E9-55D2592A9801}" type="presOf" srcId="{2406F993-D58D-4E40-A5F5-875EEC6FA0A2}" destId="{BA42F4D2-B461-EE48-B9CF-22FD2BA5D7A5}" srcOrd="0" destOrd="0" presId="urn:microsoft.com/office/officeart/2008/layout/LinedList"/>
    <dgm:cxn modelId="{878619C4-E357-4F6E-A785-35D816C3E49F}" srcId="{2406F993-D58D-4E40-A5F5-875EEC6FA0A2}" destId="{5939954D-5FC8-435A-9CF3-5B5EEA4D12FE}" srcOrd="3" destOrd="0" parTransId="{7138FD0A-2DE0-459E-B6F0-3C7509F65DA1}" sibTransId="{1BA79181-66F5-491A-8881-A17B10E1F01E}"/>
    <dgm:cxn modelId="{AB99C8C4-76C9-934B-B65C-27BAAB420BFD}" type="presOf" srcId="{D02C97A2-C0CE-4BAF-ADF9-F4C471CA8A00}" destId="{C48D5DA2-B6D0-A342-8550-A5E14AB575C8}" srcOrd="0" destOrd="0" presId="urn:microsoft.com/office/officeart/2008/layout/LinedList"/>
    <dgm:cxn modelId="{9489C1CD-9147-5747-BFDC-9EF2A0C4EAA8}" type="presOf" srcId="{1177300D-7C6B-4A73-97FF-92FD0A86F7B3}" destId="{5BE5E7E2-41C4-854D-8397-59E8304290C4}" srcOrd="0" destOrd="0" presId="urn:microsoft.com/office/officeart/2008/layout/LinedList"/>
    <dgm:cxn modelId="{911DB4E0-8329-5F45-93DC-96D86FA961AD}" type="presOf" srcId="{10BCD790-B2EA-4390-9322-28C081D96914}" destId="{E6F2133D-9F71-474E-B231-39801B6B2790}" srcOrd="0" destOrd="0" presId="urn:microsoft.com/office/officeart/2008/layout/LinedList"/>
    <dgm:cxn modelId="{0B4113BA-DC4E-A84D-9560-5F337BD26EEE}" type="presParOf" srcId="{BA42F4D2-B461-EE48-B9CF-22FD2BA5D7A5}" destId="{D60C7C19-37FB-7B44-8FE3-D1228029AFD5}" srcOrd="0" destOrd="0" presId="urn:microsoft.com/office/officeart/2008/layout/LinedList"/>
    <dgm:cxn modelId="{2BFB6597-C7BB-3D4C-B2CD-4A95E731DAF4}" type="presParOf" srcId="{BA42F4D2-B461-EE48-B9CF-22FD2BA5D7A5}" destId="{15FD7AC2-4822-7942-9305-E6E7CC486680}" srcOrd="1" destOrd="0" presId="urn:microsoft.com/office/officeart/2008/layout/LinedList"/>
    <dgm:cxn modelId="{059A0066-169A-924C-AA99-90D2B72CF7F2}" type="presParOf" srcId="{15FD7AC2-4822-7942-9305-E6E7CC486680}" destId="{C48D5DA2-B6D0-A342-8550-A5E14AB575C8}" srcOrd="0" destOrd="0" presId="urn:microsoft.com/office/officeart/2008/layout/LinedList"/>
    <dgm:cxn modelId="{053D4392-D2B5-7749-88B9-E93D2285C8E9}" type="presParOf" srcId="{15FD7AC2-4822-7942-9305-E6E7CC486680}" destId="{73D56A6E-2AEF-3B4E-A81B-1D6DE3F94C18}" srcOrd="1" destOrd="0" presId="urn:microsoft.com/office/officeart/2008/layout/LinedList"/>
    <dgm:cxn modelId="{3C405EB1-F2E3-544B-8221-C49347972113}" type="presParOf" srcId="{BA42F4D2-B461-EE48-B9CF-22FD2BA5D7A5}" destId="{F73A0BDB-092C-7F46-A5D9-CD0E8EE2516B}" srcOrd="2" destOrd="0" presId="urn:microsoft.com/office/officeart/2008/layout/LinedList"/>
    <dgm:cxn modelId="{0A1804EC-2E85-2342-A133-66AFDABAC61D}" type="presParOf" srcId="{BA42F4D2-B461-EE48-B9CF-22FD2BA5D7A5}" destId="{DD3C5F67-193C-4C49-8F25-CE6390A9A359}" srcOrd="3" destOrd="0" presId="urn:microsoft.com/office/officeart/2008/layout/LinedList"/>
    <dgm:cxn modelId="{5E0AB274-C501-8B4A-A030-C31505D104A6}" type="presParOf" srcId="{DD3C5F67-193C-4C49-8F25-CE6390A9A359}" destId="{E6F2133D-9F71-474E-B231-39801B6B2790}" srcOrd="0" destOrd="0" presId="urn:microsoft.com/office/officeart/2008/layout/LinedList"/>
    <dgm:cxn modelId="{55C326C0-E2A4-1E4A-AB6F-48A459F4CF74}" type="presParOf" srcId="{DD3C5F67-193C-4C49-8F25-CE6390A9A359}" destId="{A57DB23A-C204-CF4F-BDAF-3BA1760A0CB4}" srcOrd="1" destOrd="0" presId="urn:microsoft.com/office/officeart/2008/layout/LinedList"/>
    <dgm:cxn modelId="{AC02FE27-2C33-3B45-B96C-980B1982FD93}" type="presParOf" srcId="{BA42F4D2-B461-EE48-B9CF-22FD2BA5D7A5}" destId="{BEC8BA96-7F0F-F149-9BEF-991BE8C734CA}" srcOrd="4" destOrd="0" presId="urn:microsoft.com/office/officeart/2008/layout/LinedList"/>
    <dgm:cxn modelId="{D254CE29-1DEE-3F46-9F8C-427E8A3F0980}" type="presParOf" srcId="{BA42F4D2-B461-EE48-B9CF-22FD2BA5D7A5}" destId="{B3FF172B-E258-A64D-8224-8AD2B73A804F}" srcOrd="5" destOrd="0" presId="urn:microsoft.com/office/officeart/2008/layout/LinedList"/>
    <dgm:cxn modelId="{E3BF3538-D165-D048-A875-7B6A0305F422}" type="presParOf" srcId="{B3FF172B-E258-A64D-8224-8AD2B73A804F}" destId="{5BE5E7E2-41C4-854D-8397-59E8304290C4}" srcOrd="0" destOrd="0" presId="urn:microsoft.com/office/officeart/2008/layout/LinedList"/>
    <dgm:cxn modelId="{35EA0901-3FD7-334A-B7EB-468D8834CDE8}" type="presParOf" srcId="{B3FF172B-E258-A64D-8224-8AD2B73A804F}" destId="{8730870E-8D6E-474C-A8D3-0B85D8F40B81}" srcOrd="1" destOrd="0" presId="urn:microsoft.com/office/officeart/2008/layout/LinedList"/>
    <dgm:cxn modelId="{1F841E8B-0320-AE45-8B07-629CF0EE525D}" type="presParOf" srcId="{BA42F4D2-B461-EE48-B9CF-22FD2BA5D7A5}" destId="{B26D7463-4935-6042-A8EB-3DEAAE3DDDDC}" srcOrd="6" destOrd="0" presId="urn:microsoft.com/office/officeart/2008/layout/LinedList"/>
    <dgm:cxn modelId="{FA97EB52-026A-CE41-B875-F7F1525E2DEA}" type="presParOf" srcId="{BA42F4D2-B461-EE48-B9CF-22FD2BA5D7A5}" destId="{445FA63B-5C0F-F74E-9C2A-17D60E78D92B}" srcOrd="7" destOrd="0" presId="urn:microsoft.com/office/officeart/2008/layout/LinedList"/>
    <dgm:cxn modelId="{675D2209-B385-C147-B5F2-021398FE38CA}" type="presParOf" srcId="{445FA63B-5C0F-F74E-9C2A-17D60E78D92B}" destId="{390E6E40-89E3-8D41-A679-D94015B5BF72}" srcOrd="0" destOrd="0" presId="urn:microsoft.com/office/officeart/2008/layout/LinedList"/>
    <dgm:cxn modelId="{94061F35-9599-3F42-A033-98F949DD193B}" type="presParOf" srcId="{445FA63B-5C0F-F74E-9C2A-17D60E78D92B}" destId="{34E7650C-94E8-A940-A6DB-F310EC8C7A0E}" srcOrd="1" destOrd="0" presId="urn:microsoft.com/office/officeart/2008/layout/LinedList"/>
    <dgm:cxn modelId="{F28C5943-B811-CD45-927B-B532C826E05F}" type="presParOf" srcId="{BA42F4D2-B461-EE48-B9CF-22FD2BA5D7A5}" destId="{89298461-5EDE-F94A-9CFB-A44CCA829664}" srcOrd="8" destOrd="0" presId="urn:microsoft.com/office/officeart/2008/layout/LinedList"/>
    <dgm:cxn modelId="{2B06F026-25EB-624D-9259-67212550AB01}" type="presParOf" srcId="{BA42F4D2-B461-EE48-B9CF-22FD2BA5D7A5}" destId="{8697108D-E971-BB48-8F74-DBA09B0BA2AB}" srcOrd="9" destOrd="0" presId="urn:microsoft.com/office/officeart/2008/layout/LinedList"/>
    <dgm:cxn modelId="{6C39756D-D2EE-4348-BB21-3FB7E7F6175D}" type="presParOf" srcId="{8697108D-E971-BB48-8F74-DBA09B0BA2AB}" destId="{67FE0C83-BC18-0D43-8939-F6B6C23CD097}" srcOrd="0" destOrd="0" presId="urn:microsoft.com/office/officeart/2008/layout/LinedList"/>
    <dgm:cxn modelId="{1C76E421-D5B3-3947-9D6C-F5F8E15DDE8C}" type="presParOf" srcId="{8697108D-E971-BB48-8F74-DBA09B0BA2AB}" destId="{152D9654-6638-0248-AF01-5A5AB65F6A74}" srcOrd="1" destOrd="0" presId="urn:microsoft.com/office/officeart/2008/layout/LinedList"/>
    <dgm:cxn modelId="{C463FB4F-3E24-6042-B85A-75A91BB25E63}" type="presParOf" srcId="{BA42F4D2-B461-EE48-B9CF-22FD2BA5D7A5}" destId="{AB502F5A-ECAB-7647-8B27-BE271279C8D8}" srcOrd="10" destOrd="0" presId="urn:microsoft.com/office/officeart/2008/layout/LinedList"/>
    <dgm:cxn modelId="{F1ADCBEB-609E-834D-A990-504692B57754}" type="presParOf" srcId="{BA42F4D2-B461-EE48-B9CF-22FD2BA5D7A5}" destId="{B571EB04-DF77-A54E-BE9B-AA9B4313E38C}" srcOrd="11" destOrd="0" presId="urn:microsoft.com/office/officeart/2008/layout/LinedList"/>
    <dgm:cxn modelId="{469284B3-86AB-3F40-807C-20197B91679F}" type="presParOf" srcId="{B571EB04-DF77-A54E-BE9B-AA9B4313E38C}" destId="{0FFCC80B-7562-054A-87A4-012C4B34B6A3}" srcOrd="0" destOrd="0" presId="urn:microsoft.com/office/officeart/2008/layout/LinedList"/>
    <dgm:cxn modelId="{F59841D2-4730-3640-8D72-9A2B856C68D9}" type="presParOf" srcId="{B571EB04-DF77-A54E-BE9B-AA9B4313E38C}" destId="{56B071C5-B62D-8D42-90AE-83EAA63109C3}" srcOrd="1" destOrd="0" presId="urn:microsoft.com/office/officeart/2008/layout/LinedList"/>
    <dgm:cxn modelId="{E6816E86-8CE0-F543-BA53-3298A5F44A35}" type="presParOf" srcId="{BA42F4D2-B461-EE48-B9CF-22FD2BA5D7A5}" destId="{56529080-764A-BC4C-A0EA-9CD59EBE9B60}" srcOrd="12" destOrd="0" presId="urn:microsoft.com/office/officeart/2008/layout/LinedList"/>
    <dgm:cxn modelId="{69610A75-AB20-7D41-BAE4-DA4A75376E97}" type="presParOf" srcId="{BA42F4D2-B461-EE48-B9CF-22FD2BA5D7A5}" destId="{A19B49C5-5095-C540-948E-E6B6E5207E69}" srcOrd="13" destOrd="0" presId="urn:microsoft.com/office/officeart/2008/layout/LinedList"/>
    <dgm:cxn modelId="{D673DA17-498E-2445-B2BC-B21C9AC0FDEC}" type="presParOf" srcId="{A19B49C5-5095-C540-948E-E6B6E5207E69}" destId="{7AA854EC-0E6E-8A40-A690-DA2DC6447F60}" srcOrd="0" destOrd="0" presId="urn:microsoft.com/office/officeart/2008/layout/LinedList"/>
    <dgm:cxn modelId="{89AC26F2-30A2-B545-9F90-35B884A86A4E}" type="presParOf" srcId="{A19B49C5-5095-C540-948E-E6B6E5207E69}" destId="{D03E67D5-9F9A-6941-B7E6-678526CCD42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C7C19-37FB-7B44-8FE3-D1228029AFD5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8D5DA2-B6D0-A342-8550-A5E14AB575C8}">
      <dsp:nvSpPr>
        <dsp:cNvPr id="0" name=""/>
        <dsp:cNvSpPr/>
      </dsp:nvSpPr>
      <dsp:spPr>
        <a:xfrm>
          <a:off x="0" y="675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M</a:t>
          </a:r>
          <a:r>
            <a:rPr lang="en-US" sz="2200" kern="1200"/>
            <a:t>ínum = ég er með mentornum mínum</a:t>
          </a:r>
        </a:p>
      </dsp:txBody>
      <dsp:txXfrm>
        <a:off x="0" y="675"/>
        <a:ext cx="6900512" cy="790684"/>
      </dsp:txXfrm>
    </dsp:sp>
    <dsp:sp modelId="{F73A0BDB-092C-7F46-A5D9-CD0E8EE2516B}">
      <dsp:nvSpPr>
        <dsp:cNvPr id="0" name=""/>
        <dsp:cNvSpPr/>
      </dsp:nvSpPr>
      <dsp:spPr>
        <a:xfrm>
          <a:off x="0" y="7913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F2133D-9F71-474E-B231-39801B6B2790}">
      <dsp:nvSpPr>
        <dsp:cNvPr id="0" name=""/>
        <dsp:cNvSpPr/>
      </dsp:nvSpPr>
      <dsp:spPr>
        <a:xfrm>
          <a:off x="0" y="791359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M</a:t>
          </a:r>
          <a:r>
            <a:rPr lang="en-US" sz="2200" kern="1200" dirty="0" err="1"/>
            <a:t>inni</a:t>
          </a:r>
          <a:r>
            <a:rPr lang="en-US" sz="2200" kern="1200" dirty="0"/>
            <a:t> = </a:t>
          </a:r>
          <a:r>
            <a:rPr lang="en-US" sz="2200" kern="1200" dirty="0" err="1"/>
            <a:t>ég</a:t>
          </a:r>
          <a:r>
            <a:rPr lang="en-US" sz="2200" kern="1200" dirty="0"/>
            <a:t> </a:t>
          </a:r>
          <a:r>
            <a:rPr lang="en-US" sz="2200" kern="1200" dirty="0" err="1"/>
            <a:t>fór</a:t>
          </a:r>
          <a:r>
            <a:rPr lang="en-US" sz="2200" kern="1200" dirty="0"/>
            <a:t> </a:t>
          </a:r>
          <a:r>
            <a:rPr lang="en-US" sz="2200" kern="1200" dirty="0" err="1"/>
            <a:t>með</a:t>
          </a:r>
          <a:r>
            <a:rPr lang="en-US" sz="2200" kern="1200" dirty="0"/>
            <a:t> </a:t>
          </a:r>
          <a:r>
            <a:rPr lang="en-US" sz="2200" kern="1200" dirty="0" err="1"/>
            <a:t>vinkonu</a:t>
          </a:r>
          <a:r>
            <a:rPr lang="en-US" sz="2200" kern="1200" dirty="0"/>
            <a:t> </a:t>
          </a:r>
          <a:r>
            <a:rPr lang="en-US" sz="2200" kern="1200" dirty="0" err="1"/>
            <a:t>minni</a:t>
          </a:r>
          <a:endParaRPr lang="en-US" sz="2200" kern="1200" dirty="0"/>
        </a:p>
      </dsp:txBody>
      <dsp:txXfrm>
        <a:off x="0" y="791359"/>
        <a:ext cx="6900512" cy="790684"/>
      </dsp:txXfrm>
    </dsp:sp>
    <dsp:sp modelId="{BEC8BA96-7F0F-F149-9BEF-991BE8C734CA}">
      <dsp:nvSpPr>
        <dsp:cNvPr id="0" name=""/>
        <dsp:cNvSpPr/>
      </dsp:nvSpPr>
      <dsp:spPr>
        <a:xfrm>
          <a:off x="0" y="1582044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E5E7E2-41C4-854D-8397-59E8304290C4}">
      <dsp:nvSpPr>
        <dsp:cNvPr id="0" name=""/>
        <dsp:cNvSpPr/>
      </dsp:nvSpPr>
      <dsp:spPr>
        <a:xfrm>
          <a:off x="0" y="1582044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M</a:t>
          </a:r>
          <a:r>
            <a:rPr lang="en-US" sz="2200" kern="1200" dirty="0" err="1"/>
            <a:t>ínu</a:t>
          </a:r>
          <a:r>
            <a:rPr lang="en-US" sz="2200" kern="1200" dirty="0"/>
            <a:t> = </a:t>
          </a:r>
          <a:r>
            <a:rPr lang="en-US" sz="2200" kern="1200" dirty="0" err="1"/>
            <a:t>ég</a:t>
          </a:r>
          <a:r>
            <a:rPr lang="en-US" sz="2200" kern="1200" dirty="0"/>
            <a:t> </a:t>
          </a:r>
          <a:r>
            <a:rPr lang="en-US" sz="2200" kern="1200" dirty="0" err="1"/>
            <a:t>strauja</a:t>
          </a:r>
          <a:r>
            <a:rPr lang="en-US" sz="2200" kern="1200" dirty="0"/>
            <a:t> </a:t>
          </a:r>
          <a:r>
            <a:rPr lang="en-US" sz="2200" kern="1200" dirty="0" err="1"/>
            <a:t>með</a:t>
          </a:r>
          <a:r>
            <a:rPr lang="en-US" sz="2200" kern="1200" dirty="0"/>
            <a:t> </a:t>
          </a:r>
          <a:r>
            <a:rPr lang="en-US" sz="2200" kern="1200" dirty="0" err="1"/>
            <a:t>straujárninu</a:t>
          </a:r>
          <a:r>
            <a:rPr lang="en-US" sz="2200" kern="1200" dirty="0"/>
            <a:t> (</a:t>
          </a:r>
          <a:r>
            <a:rPr lang="en-US" sz="2200" kern="1200" dirty="0" err="1"/>
            <a:t>hk</a:t>
          </a:r>
          <a:r>
            <a:rPr lang="en-US" sz="2200" kern="1200" dirty="0"/>
            <a:t>) </a:t>
          </a:r>
          <a:r>
            <a:rPr lang="en-US" sz="2200" kern="1200" dirty="0" err="1"/>
            <a:t>mínu</a:t>
          </a:r>
          <a:endParaRPr lang="en-US" sz="2200" kern="1200" dirty="0"/>
        </a:p>
      </dsp:txBody>
      <dsp:txXfrm>
        <a:off x="0" y="1582044"/>
        <a:ext cx="6900512" cy="790684"/>
      </dsp:txXfrm>
    </dsp:sp>
    <dsp:sp modelId="{B26D7463-4935-6042-A8EB-3DEAAE3DDDDC}">
      <dsp:nvSpPr>
        <dsp:cNvPr id="0" name=""/>
        <dsp:cNvSpPr/>
      </dsp:nvSpPr>
      <dsp:spPr>
        <a:xfrm>
          <a:off x="0" y="2372728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0E6E40-89E3-8D41-A679-D94015B5BF72}">
      <dsp:nvSpPr>
        <dsp:cNvPr id="0" name=""/>
        <dsp:cNvSpPr/>
      </dsp:nvSpPr>
      <dsp:spPr>
        <a:xfrm>
          <a:off x="0" y="2372728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Þínum</a:t>
          </a:r>
          <a:r>
            <a:rPr lang="en-US" sz="2200" kern="1200" dirty="0"/>
            <a:t> = </a:t>
          </a:r>
          <a:r>
            <a:rPr lang="en-US" sz="2200" kern="1200" dirty="0" err="1"/>
            <a:t>ertu</a:t>
          </a:r>
          <a:r>
            <a:rPr lang="en-US" sz="2200" kern="1200" dirty="0"/>
            <a:t> </a:t>
          </a:r>
          <a:r>
            <a:rPr lang="en-US" sz="2200" kern="1200" dirty="0" err="1"/>
            <a:t>að</a:t>
          </a:r>
          <a:r>
            <a:rPr lang="en-US" sz="2200" kern="1200" dirty="0"/>
            <a:t> </a:t>
          </a:r>
          <a:r>
            <a:rPr lang="en-US" sz="2200" kern="1200" dirty="0" err="1"/>
            <a:t>leika</a:t>
          </a:r>
          <a:r>
            <a:rPr lang="en-US" sz="2200" kern="1200" dirty="0"/>
            <a:t> </a:t>
          </a:r>
          <a:r>
            <a:rPr lang="en-US" sz="2200" kern="1200" dirty="0" err="1"/>
            <a:t>með</a:t>
          </a:r>
          <a:r>
            <a:rPr lang="en-US" sz="2200" kern="1200" dirty="0"/>
            <a:t> </a:t>
          </a:r>
          <a:r>
            <a:rPr lang="en-US" sz="2200" kern="1200" dirty="0" err="1"/>
            <a:t>vini</a:t>
          </a:r>
          <a:r>
            <a:rPr lang="en-US" sz="2200" kern="1200" dirty="0"/>
            <a:t> </a:t>
          </a:r>
          <a:r>
            <a:rPr lang="en-US" sz="2200" kern="1200" dirty="0" err="1"/>
            <a:t>þínum</a:t>
          </a:r>
          <a:r>
            <a:rPr lang="en-US" sz="2200" kern="1200" dirty="0"/>
            <a:t>?</a:t>
          </a:r>
        </a:p>
      </dsp:txBody>
      <dsp:txXfrm>
        <a:off x="0" y="2372728"/>
        <a:ext cx="6900512" cy="790684"/>
      </dsp:txXfrm>
    </dsp:sp>
    <dsp:sp modelId="{89298461-5EDE-F94A-9CFB-A44CCA829664}">
      <dsp:nvSpPr>
        <dsp:cNvPr id="0" name=""/>
        <dsp:cNvSpPr/>
      </dsp:nvSpPr>
      <dsp:spPr>
        <a:xfrm>
          <a:off x="0" y="3163412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FE0C83-BC18-0D43-8939-F6B6C23CD097}">
      <dsp:nvSpPr>
        <dsp:cNvPr id="0" name=""/>
        <dsp:cNvSpPr/>
      </dsp:nvSpPr>
      <dsp:spPr>
        <a:xfrm>
          <a:off x="0" y="3163412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Þ</a:t>
          </a:r>
          <a:r>
            <a:rPr lang="en-US" sz="2200" kern="1200"/>
            <a:t>inni = ætlar þú í bíó með vinkonu þinni?</a:t>
          </a:r>
        </a:p>
      </dsp:txBody>
      <dsp:txXfrm>
        <a:off x="0" y="3163412"/>
        <a:ext cx="6900512" cy="790684"/>
      </dsp:txXfrm>
    </dsp:sp>
    <dsp:sp modelId="{AB502F5A-ECAB-7647-8B27-BE271279C8D8}">
      <dsp:nvSpPr>
        <dsp:cNvPr id="0" name=""/>
        <dsp:cNvSpPr/>
      </dsp:nvSpPr>
      <dsp:spPr>
        <a:xfrm>
          <a:off x="0" y="3954096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CC80B-7562-054A-87A4-012C4B34B6A3}">
      <dsp:nvSpPr>
        <dsp:cNvPr id="0" name=""/>
        <dsp:cNvSpPr/>
      </dsp:nvSpPr>
      <dsp:spPr>
        <a:xfrm>
          <a:off x="0" y="3954096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 err="1"/>
            <a:t>Þ</a:t>
          </a:r>
          <a:r>
            <a:rPr lang="en-US" sz="2200" kern="1200" dirty="0" err="1"/>
            <a:t>ínu</a:t>
          </a:r>
          <a:r>
            <a:rPr lang="en-US" sz="2200" kern="1200" dirty="0"/>
            <a:t> = </a:t>
          </a:r>
          <a:r>
            <a:rPr lang="en-US" sz="2200" kern="1200" dirty="0" err="1"/>
            <a:t>viltu</a:t>
          </a:r>
          <a:r>
            <a:rPr lang="en-US" sz="2200" kern="1200" dirty="0"/>
            <a:t> taka </a:t>
          </a:r>
          <a:r>
            <a:rPr lang="en-US" sz="2200" kern="1200" dirty="0" err="1"/>
            <a:t>til</a:t>
          </a:r>
          <a:r>
            <a:rPr lang="en-US" sz="2200" kern="1200" dirty="0"/>
            <a:t> </a:t>
          </a:r>
          <a:r>
            <a:rPr lang="en-US" sz="2200" kern="1200" dirty="0" err="1"/>
            <a:t>í</a:t>
          </a:r>
          <a:r>
            <a:rPr lang="en-US" sz="2200" kern="1200" dirty="0"/>
            <a:t> </a:t>
          </a:r>
          <a:r>
            <a:rPr lang="en-US" sz="2200" kern="1200" dirty="0" err="1"/>
            <a:t>herberginu</a:t>
          </a:r>
          <a:r>
            <a:rPr lang="en-US" sz="2200" kern="1200" dirty="0"/>
            <a:t> </a:t>
          </a:r>
          <a:r>
            <a:rPr lang="en-US" sz="2200" kern="1200" dirty="0" err="1"/>
            <a:t>þínu</a:t>
          </a:r>
          <a:r>
            <a:rPr lang="en-US" sz="2200" kern="1200" dirty="0"/>
            <a:t>?</a:t>
          </a:r>
        </a:p>
      </dsp:txBody>
      <dsp:txXfrm>
        <a:off x="0" y="3954096"/>
        <a:ext cx="6900512" cy="790684"/>
      </dsp:txXfrm>
    </dsp:sp>
    <dsp:sp modelId="{56529080-764A-BC4C-A0EA-9CD59EBE9B60}">
      <dsp:nvSpPr>
        <dsp:cNvPr id="0" name=""/>
        <dsp:cNvSpPr/>
      </dsp:nvSpPr>
      <dsp:spPr>
        <a:xfrm>
          <a:off x="0" y="474478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A854EC-0E6E-8A40-A690-DA2DC6447F60}">
      <dsp:nvSpPr>
        <dsp:cNvPr id="0" name=""/>
        <dsp:cNvSpPr/>
      </dsp:nvSpPr>
      <dsp:spPr>
        <a:xfrm>
          <a:off x="0" y="4744781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 err="1"/>
            <a:t>Þitt</a:t>
          </a:r>
          <a:r>
            <a:rPr lang="en-GB" sz="2200" kern="1200" dirty="0"/>
            <a:t> </a:t>
          </a:r>
          <a:r>
            <a:rPr lang="en-GB" sz="2200" kern="1200" dirty="0" err="1"/>
            <a:t>eða</a:t>
          </a:r>
          <a:r>
            <a:rPr lang="en-GB" sz="2200" kern="1200" dirty="0"/>
            <a:t> </a:t>
          </a:r>
          <a:r>
            <a:rPr lang="en-GB" sz="2200" kern="1200" dirty="0" err="1"/>
            <a:t>þínu</a:t>
          </a:r>
          <a:r>
            <a:rPr lang="en-GB" sz="2200" kern="1200" dirty="0"/>
            <a:t> = </a:t>
          </a:r>
          <a:r>
            <a:rPr lang="en-GB" sz="2200" kern="1200" dirty="0" err="1"/>
            <a:t>ég</a:t>
          </a:r>
          <a:r>
            <a:rPr lang="en-GB" sz="2200" kern="1200" dirty="0"/>
            <a:t> </a:t>
          </a:r>
          <a:r>
            <a:rPr lang="en-GB" sz="2200" kern="1200" dirty="0" err="1"/>
            <a:t>fór</a:t>
          </a:r>
          <a:r>
            <a:rPr lang="en-GB" sz="2200" kern="1200" dirty="0"/>
            <a:t> </a:t>
          </a:r>
          <a:r>
            <a:rPr lang="en-GB" sz="2200" kern="1200" dirty="0" err="1"/>
            <a:t>með</a:t>
          </a:r>
          <a:r>
            <a:rPr lang="en-GB" sz="2200" kern="1200" dirty="0"/>
            <a:t> </a:t>
          </a:r>
          <a:r>
            <a:rPr lang="en-GB" sz="2200" kern="1200" dirty="0" err="1"/>
            <a:t>barnið</a:t>
          </a:r>
          <a:r>
            <a:rPr lang="en-GB" sz="2200" kern="1200" dirty="0"/>
            <a:t> mitt </a:t>
          </a:r>
          <a:r>
            <a:rPr lang="en-GB" sz="2200" kern="1200" dirty="0" err="1"/>
            <a:t>í</a:t>
          </a:r>
          <a:r>
            <a:rPr lang="en-GB" sz="2200" kern="1200" dirty="0"/>
            <a:t> </a:t>
          </a:r>
          <a:r>
            <a:rPr lang="en-GB" sz="2200" kern="1200" dirty="0" err="1"/>
            <a:t>bíó</a:t>
          </a:r>
          <a:r>
            <a:rPr lang="en-GB" sz="2200" kern="1200" dirty="0"/>
            <a:t> /</a:t>
          </a:r>
          <a:r>
            <a:rPr lang="en-GB" sz="2200" kern="1200" dirty="0" err="1"/>
            <a:t>ég</a:t>
          </a:r>
          <a:r>
            <a:rPr lang="en-GB" sz="2200" kern="1200" dirty="0"/>
            <a:t> </a:t>
          </a:r>
          <a:r>
            <a:rPr lang="en-GB" sz="2200" kern="1200" dirty="0" err="1"/>
            <a:t>fór</a:t>
          </a:r>
          <a:r>
            <a:rPr lang="en-GB" sz="2200" kern="1200" dirty="0"/>
            <a:t> </a:t>
          </a:r>
          <a:r>
            <a:rPr lang="en-GB" sz="2200" kern="1200" dirty="0" err="1"/>
            <a:t>með</a:t>
          </a:r>
          <a:r>
            <a:rPr lang="en-GB" sz="2200" kern="1200" dirty="0"/>
            <a:t> </a:t>
          </a:r>
          <a:r>
            <a:rPr lang="en-GB" sz="2200" kern="1200" dirty="0" err="1"/>
            <a:t>barninu</a:t>
          </a:r>
          <a:r>
            <a:rPr lang="en-GB" sz="2200" kern="1200" dirty="0"/>
            <a:t> </a:t>
          </a:r>
          <a:r>
            <a:rPr lang="en-GB" sz="2200" kern="1200" dirty="0" err="1"/>
            <a:t>mínu</a:t>
          </a:r>
          <a:r>
            <a:rPr lang="en-GB" sz="2200" kern="1200" dirty="0"/>
            <a:t> </a:t>
          </a:r>
          <a:r>
            <a:rPr lang="en-GB" sz="2200" kern="1200" dirty="0" err="1"/>
            <a:t>í</a:t>
          </a:r>
          <a:r>
            <a:rPr lang="en-GB" sz="2200" kern="1200" dirty="0"/>
            <a:t> </a:t>
          </a:r>
          <a:r>
            <a:rPr lang="en-GB" sz="2200" kern="1200" dirty="0" err="1"/>
            <a:t>bíó</a:t>
          </a:r>
          <a:endParaRPr lang="en-GB" sz="2200" kern="1200" dirty="0"/>
        </a:p>
      </dsp:txBody>
      <dsp:txXfrm>
        <a:off x="0" y="4744781"/>
        <a:ext cx="6900512" cy="790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9T14:50:37.1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25370 6416 24575,'-35'24'0,"-1"1"0,0-4 0,0 1 0,9-6 0,-1 1 0,2-1 0,-4-1 0,3-2 0,4-2 0,2-1 0,-3 1 0,2 1 0,2-1 0,-6 4 0,3-1 0,0 1 0,0 1 0,2-3 0,1 2 0,-2 1 0,2-1 0,2-1 0,-5 3 0,-13 11 0,18-14 0,-4 4 0,8-7 0,1 0 0,-4 1 0,-1 3 0,-10 8-1093,3 2 1,-5 8 0,-2 4 436,7-6 1,-2 4-1,0 1 1,-2 0 0,1 0 609,-2-1 0,-1-1 0,1 1 0,0-1 0,1 0 46,4-2 0,3 1 0,-1-1 0,0-1 0,-3-2-656,-3-2 1,-2-2-1,-1 0 1,1-3 0,4-4 25,-8 1 0,0-1 523,-2 6 0,-4 2 0,4-4 107,10-8 0,4-4 0,4 0 0,5-3 3276,3-4-2174,9-3 2174,1 0-5,-9 3-2554,-2 6-717,-9 5 0,1 1 0,-2-1 0,3-1 0,0-1 0,5-3 0,-3 3 0,2-1 0,-9 13 0,3-2 0,4-2 0,-1-1 0,-3 6 0,-1-4 0,0 1 0,-6 2 0,6-6 0,2 0 0,0-1 0,-1 1 0,12-8 0,-5 5 0,6-7 0,-4 3 0,6-4 0,-3 2 0,6-4 0,0 1 0,2-5 0,-1 1 0,0 1 0,-2 0 0,-2 2 0,2-1 0,-4 3 0,2-1 0,-1 1 0,0-1 0,1 1 0,0-1 0,1 0 0,-1 1 0,2-2 0,-1 1 0,2-1 0,0-2 0,-1 3 0,2-2 0,-6 5 0,3-3 0,-4 5 0,4-6 0,-2 2 0,5-3 0,-3 1 0,3-2 0,-4 4 0,2-2 0,-2 2 0,3-1 0,-1 1 0,3-3 0,-1 1 0,2-3 0,-2 0 0,1 2 0,0 1 0,-2 0 0,2-2 0,-1 1 0,1-1 0,-1 1 0,1-2 0,-1 2 0,0-1 0,1 0 0,-2 1 0,2-2 0,-1 0 0,2 0 0,0-1 0,-1 0 0,0 0 0,1 1 0,0 0 0,1-1 0,1-1 0,-2-13 0,2-8 0,-1-6 0,1-5 0,-2 15 0,-1-4 0,0 12 0,0 0 0,1 6 0,-1 0 0,1 3 0,-1-2 0,0 0 0,1-1 0,-1 1 0,1-3 0,-2 2 0,1-2 0,0 2 0,-1-3 0,1 1 0,0 1 0,1 2 0,-2-5 0,1 3 0,0-10 0,1 4 0,0-6 0,0 7 0,0-2 0,0 6 0,1-1 0,-1 3 0,0-3 0,0 1 0,1-5 0,0 4 0,-1 1 0,2 4 0,8 7 0,4 5 0,4 1 0,0-1 0,-5-3 0,-3-1 0,-3-2 0,-3-3 0,-2-1 0,6 6 0,-3-3 0,6 6 0,-6-7 0,4 3 0,-4-3 0,4 3 0,-4-2 0,6 3 0,-5-1 0,5 2 0,-4-2 0,2 1 0,-5-2 0,2 0 0,-4-3 0,1 1 0,0-1 0,1 1 0,-1 0 0,-2-1 0,2 0 0,0-1 0,0 3 0,2 0 0,-1 0 0,1-1 0,-1 1 0,0 0 0,2 1 0,-1 0 0,-1-1 0,-1-1 0,2 3 0,0 0 0,2 5 0,0-1 0,-3-4 0,0-1 0,-3-3 0,0-2 0,-1 1 0,-12-1 0,0 1 0,-12-2 0,3 0 0,-1 0 0,0-1 0,3 1 0,3-1 0,4 2 0,3-1 0,1 1 0,0 0 0,2 0 0,2 0 0,-2 0 0,2-1 0,-2 1 0,1 0 0,4 0 0,-1 0 0,-1 0 0,0 0 0,1 1 0,0 0 0,1-1 0,0 1 0,-3 1 0,2 1 0,-3 0 0,4-1 0,0-3 0,5-19 0,-1 7 0,2-23 0,-2 22 0,0-4 0,-3 11 0,0 1 0,0 4 0,-1-2 0,0 3 0,1-3 0,-1-3 0,1 2 0,-1-3 0,1 3 0,-1 4 0,3 1 0,2 4 0,4 6 0,6 6 0,-3-2 0,1 0 0,-5-7 0,1 2 0,-4-4 0,1 1 0,-1-2 0,3 2 0,-4-1 0,7 2 0,-6-4 0,1 1 0,-4-3 0,0 0 0,-13-13 0,3 4 0,-18-15 0,11 10 0,-11-4 0,16 8 0,-2-1 0,10 8 0,0-2 0,-1-1 0,-2-2 0,2 1 0,0 1 0,3 2 0,0 1 0,-1 0 0,1 0 0,-1-1 0,0 0 0,1-1 0,1 2 0,6 10 0,2 0 0,11 14 0,-2-7 0,6 3 0,-1-3 0,-1-2 0,-4-2 0,-4-4 0,-4-3 0,-3 0 0,-3-3 0,1 1 0,-1 0 0,0 0 0,4 3 0,1 3 0,0-2 0,-2 0 0,-2-4 0,-2-1 0,-2-1 0,-12 3 0,0 0 0,-26 0 0,17-1 0,-10 0 0,21-1 0,3 0 0,0 3 0,4-1 0,-5 4 0,4-6 0,2 0 0,1 7 0,0-3 0,0 6 0,1-7 0,0-1 0,0-2 0,3-3 0,2 1 0,4-2 0,5 1 0,-6 1 0,12 0 0,-9 0 0,8 0 0,-9 0 0,3 1 0,-7 0 0,-2 0 0,-10 0 0,-11 2 0,-8 0 0,-9 0 0,2 0 0,2-1 0,7 0 0,10-1 0,8 0 0,5 0 0,3 2 0,0 0 0,1 2 0,-17 3 0,10-3 0,-12 1 0,14-4 0</inkml:trace>
  <inkml:trace contextRef="#ctx0" brushRef="#br0" timeOffset="19858">12851 14696 24575,'7'-3'0,"10"1"0,24 2 0,-10 0 0,4 1-1639,7-1 1,4 1 1632,-10-1 0,0 1 1,2 0-735,5 0 1,2 1 0,-1 0 739,1 0 0,0 0 0,2 1-506,-4 0 1,1-1 0,1 1 0,-1 0 505,0 0 0,-1 1 0,1-2 0,0 2 0,-6-1 0,3 1 0,-2-1 0,0 0 0,1 1 0,7 0 0,-1 1 0,-1 0 0,1 1 0,-1-1 0,-1 2 0,0 0 0,-1 0-489,-3 0 1,-2 0-1,0 1 1,0 0 488,-1 1 0,-1 0 0,1 1 0,-2-1 0,0 3 0,-1-2 0,0 1 0,4 2 0,1 1 0,2 2 0,3 1 0,-1 0 0,-3-1 0,2 1 0,-3-1 0,2 1 0,2 0 0,-8-1 0,3 1 0,1 0 0,2 2 0,-2-1 0,-3-1 0,-2-2 0,3 2 0,-5-1 0,-1-1 0,2 3 0,4 2 0,1 1 0,1 2 0,-4-3 0,-4 0 464,8 5 0,-4 1-464,-6-5 0,3 3 0,0-1 0,-4 0 0,7 4 0,-1 1 0,-3-3 0,5 3 0,-1 1 0,-3-3 508,-4-1 1,-2-3 0,2 3-509,5 3 0,2 3 0,1 0 0,-4-2 0,-6-6 0,-2 0 0,2 1 0,4 3 0,2 4 0,1 0 0,-4-4 0,4 7 0,0 0 0,-7-7 0,3 5 0,0-1 0,-4-3 0,5 7 0,-1 0 733,-3-4 0,0 2 0,-1-3-733,1 1 0,-3-1 0,4 4 0,0 1 0,1-1 0,0-1 0,-7-7 0,1 0 0,0 0 0,1 1 0,-1-1 0,1 2 302,1 0 0,1 0 0,1 0-302,-2 1 0,0 0 0,1 1 0,2 0 0,0 1 0,1 0-686,0 1 1,1 1 0,0-2 685,0 3 0,1-1 0,0 1 0,-4-8 0,-1 0 0,0 0 0,1 1-529,2 1 1,-1 0 0,1-1 0,0 1 528,1 0 0,0 1 0,1-1 0,1 0 0,-1 0 0,1-1 0,0 1 0,0-1 0,0-1 0,0 0 0,0 2 0,2-1 0,0-1 0,2 2 0,-1-1 0,2 1 0,-2-2 0,0 0 0,-1-1 0,0 2 0,3-1 0,-2-1 0,3 1 0,1 1 0,0 0 0,-2-2 0,-3-3 0,-1 0 0,-3-3 0,-1 0 0,4 0 0,3 3 0,4 1 0,0 1 0,0-3 0,-6-3 217,0-1 1,-3-4 0,4 1-218,3 1 0,6 1 0,0-1 0,-5-3 0,-7-4 0,-2-1 0,3 0 0,7-1 0,4 1 0,1-1 0,-3 0 0,-5-2 0,-3-2 0,3 1 0,9 0 0,3 0 0,1 0 0,-4-1 0,-6-1 0,-3 0 0,2 1 0,4 0 0,3-1 0,-1 1 0,-3-1 0,-8 0 0,-3 0 0,3 0 0,12 0 0,3 0 0,-4-1 0,-4 1 0,0 0 0,0 0 0,5-1 0,-6 1 0,-3-1 0,-2 0 0,11-1 0,0 0 0,-16 0 0,-1 0 0,-1-2 0,1 0 0,0 0 0,1-1 0,0 2 0,0-2 0,1 1 0,0-1 0,-1 0 0,0 0 0,-2 0 0,0 1 738,-2-1 1,0 0-739,19-2 0,-20 2 0,-1 1 0,1-1 0,-1 1 0,2-1 0,1 0 0,2 0 0,0 0 0,-1 0 0,0 0 0,3-1 0,0 0 0,0 0 0,0-1 850,4 1 1,0-1-851,-2 0 0,3 1 0,-2-1 0,1 0 0,-2 1 0,4-1 0,0 0 0,-1-1 0,4 0 0,-6-1 0,-4 2 0,-1-1 0,11-4 0,-1 0 0,6-4 0,-10 3 0,0 0 0,6-1 1623,-7 2 0,-1 1-1623,1 0 202,-7 4 1,-2-1-203,0 0 0,15-4 0,-16 6 573,13-5-573,-10 5 42,1 0-42,-3-1 0,5 1 0,-3-1 0,7-1 0,0 0 0,-2 1 0,-2 1 0,-4 0 0,-5 2 0,-5 0 0,1 0 0,1 0 0,4-1 0,5-2 0,-1 0 0,3-1 0,0-1 0,-11 3 0,5-1 0,-14 2 0,2 0 0,-5 3 0,4-3 0,-3 3 0,7-3 0,-6 3 0,6-2 0,-5 1 0,4-2 0,-6 3 0,4-2 0,-5 2 0,0-1 0,0 0 0,0 0 0,0 0 0,0 1 0,-1 0 0,-3 0 0,1 0 0,0 1 0,0-2 0,3 0 0,0-1 0,1 1 0,-1-1 0,-7 3 0,-4 0 0,-8 2 0,-1 0 0,2 0 0,5-1 0,5-1 0,-27 0 0,4 1 0,1-1 0,1 0 0,-10-2 0,10 2 0,9-2 0,9 12 0,12 7 0,-1 4 0,8 2 0,-7-13 0,0-1 0,-3-6 0,-3 5 0,1 0 0,0 4 0,0-3 0,0-2 0,0-3 0,0-1 0,7 6 0,-3-4 0,10 9 0,-9-12 0,0 4 0,-4 4 0,3 7 0,-1 1 0,1-2 0,-1-13 0,2-6 0,-2-3 0,2 0 0,-2 1 0,-1 2 0,0 0 0,-1 1 0,3-2 0,-2 0 0,0 0 0,-1 1 0,2 0 0,-1 0 0,1-2 0,-2 2 0,2-3 0,-2 3 0,1-1 0,-1 3 0,0-3 0,-1 3 0,1-3 0,-1 3 0,0-2 0,0 3 0,-1-1 0,1 0 0,0-1 0,1-2 0,-1 1 0,2-2 0,-2 2 0,0-2 0,0 2 0,0-1 0,-1 2 0,0 1 0,1-1 0,-1 0 0,0 1 0,1-2 0,-1 0 0,1 0 0,1-4 0,0 3 0,0-1 0,0-1 0,0 1 0,-2-2 0,1 3 0,0 0 0,-1 1 0,-4-7 0,-7-1 0,1-1 0,-2 0 0,7 9 0,-3 3 0,-4 5 0,2-1 0,-2 4 0,7-4 0,2-1 0,0 0 0,1-1 0,9 15 0,-1-8 0,9 17 0,-7-15 0,0-1 0,-5-6 0,-5 0 0,-1-2 0,-4 1 0,3 0 0,0-1 0,2 0 0,1-2 0,0 1 0</inkml:trace>
  <inkml:trace contextRef="#ctx0" brushRef="#br0" timeOffset="35537">8304 17403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9T12:26:45.109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319 1 16383,'-2'70'0,"0"-1"0,2-22 0,0 4 0,0 9 0,0 7 0,0 18 0,0-38 0,0 0 0,0 5 0,0-1 0,1-3 0,0 0 0,0 34 0,2-10 0,-1-11 0,1 2 0,-1 5 0,-2-8 0,0 3 0,2-13 0,1 1 0,-3 20 0,1 0 0,5 21 0,-4-11 0,3-21 0,-3-8 0,0-13 0,1 3 0,-1 3 0,-1-4 0,1 5 0,-2-15 0,4 4 0,-2-7 0,-1-2 0,0 0 0,-1-2 0,2 4 0,0 3 0,0 7 0,-1 1 0,1 4 0,0-9 0,0-5 0,0-13 0,0-2 0,1 12 0,2 0 0,0 16 0,4-8 0,-5-5 0,0-8 0,-3-6 0,3 2 0,-1-1 0,0 14 0,2-6 0,-1 9 0,2-9 0,-3 0 0,2-7 0,-1 4 0,1 3 0,2 7 0,0 7 0,3 8 0,-2 9 0,4 15 0,0 5 0,-5-24 0,1-1 0,6 42 0,-7-40 0,1-1 0,6 33 0,-3-13 0,1-6 0,-4-7 0,1 3 0,-4-3 0,2 2 0,1 10 0,1 14 0,-5-36 0,-1 1 0,0 1 0,1 2 0,3 40 0,0-15 0,2-5 0,-3-4 0,1 0 0,-4 2 0,2-9 0,-3-1 0,0-5 0,0 4 0,1 3 0,-2 5 0,1 3 0,0 2 0,-1 1 0,3-2 0,-1 6 0,-2-12 0,4 13 0,-5-6 0,4 7 0,-1-3 0,-1-17 0,0-11 0,-1-17 0,-1-12 0,1-4 0,-1-1 0,0 3 0,0 4 0,0 3 0,0 1 0,0 2 0,2 1 0,-2 1 0,2 4 0,0-4 0,-2 1 0,3 0 0,-3-1 0,4 5 0,-3-1 0,3 5 0,-3-5 0,0 0 0,0-10 0,0-1 0,0-3 0,0-3 0,-1 4 0,0-3 0,1 2 0,0-2 0,1 2 0,-1 0 0,3 3 0,-3-1 0,2 3 0,-1 0 0,1 4 0,0-2 0,0-1 0,2-5 0,-2-4 0,-1-4 0,2 3 0,0 1 0,0 2 0,1 5 0,-1-5 0,0 1 0,-1 0 0,-1 0 0,1-2 0,2-1 0,-2-1 0,0-2 0,2 2 0,-2-1 0,1-1 0,-2 3 0,4-5 0,-2 3 0,2 1 0,-3-2 0,1 1 0,2 3 0,0-1 0,1 3 0,0 0 0,-1-5 0,-1-2 0,1 2 0,0-2 0,-2 2 0,4 2 0,-6-5 0,4 4 0,0 0 0,-2-3 0,21-40 0,-10 12 0,17-38 0,-12 23 0,1 1 0,4-8 0,-3 13 0,-2-4 0,-5 13 0,-6 0 0,2 1 0,-3 1 0,3-1 0,2 2 0,0 0 0,0 2 0,-2 2 0,-1-2 0,4 1 0,-3-2 0,6-2 0,-1 1 0,2-1 0,2-3 0,0 1 0,-1 0 0,-7 3 0,-2 5 0,-1-1 0,-36 37 0,17-17 0,-29 32 0,23-26 0,1 0 0,3-5 0,-1 0 0,5-3 0,-5 2 0,2 0 0,-1-1 0,0 0 0,2-1 0,0 1 0,-4 5 0,3-4 0,-3 1 0,4-1 0,-3 0 0,2 3 0,-1-3 0,2 1 0,1-3 0,-4 3 0,3-6 0,-3 5 0,0-1 0,3-4 0,-4 5 0,0-5 0,1 2 0,-3 1 0,2-2 0,0 0 0,0 2 0,-1-2 0,2 1 0,-1-3 0,1 2 0,-2-1 0,3 1 0,-6 1 0,8-3 0,-4 2 0,0-1 0,1 2 0,-1-3 0,0 2 0,-1-4 0,2-3 0,-6 3 0,7-3 0,-3 2 0,0-5 0,0 2 0,-2-5 0,4 4 0,-1-8 0,4 1 0,-1-3 0,3-2 0,1 3 0,-3-5 0,2 6 0,-2-3 0,-3 0 0,7 8 0,-12-13 0,9 8 0,-6-7 0,1 5 0,4 3 0,-5 0 0,4-4 0,-2 1 0,-1 0 0,1-3 0,1 5 0,1 0 0,2-3 0,0 5 0,0-5 0,-1 2 0,2-1 0,-1-1 0,0 1 0,-3-2 0,4 2 0,-1 2 0,0-1 0,0 0 0,-2-5 0,0 4 0,1 1 0,-1 2 0,-1 0 0,2 0 0,-5-4 0,6 5 0,-2-2 0,-9-2 0,-19 0 0,1-1 0,-3 3 0,22 3 0,11 4 0,2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AD646-B7D5-2246-8329-6B3C68C5040B}" type="datetimeFigureOut">
              <a:rPr lang="en-IS" smtClean="0"/>
              <a:t>21/10/2024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99A5C-1DD9-DA40-BEC3-3BA62D3BEE73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18286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S" dirty="0"/>
              <a:t>Bíll, bolti, leikföng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99A5C-1DD9-DA40-BEC3-3BA62D3BEE73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8175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C0A67-23DE-8993-FBB7-8C5C7BAA4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40A5F0-5B81-BC5E-1F03-6AEC585CD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A3D6C-CB24-8F77-0D72-E4627CD48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FEE8-C5B4-3447-8FFA-D4345CAA34CF}" type="datetimeFigureOut">
              <a:rPr lang="en-IS" smtClean="0"/>
              <a:t>21/10/2024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C5240-96B7-2C85-090A-2A2800676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4D7A5-683F-FBEB-D79A-EB9E6FE04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74988-C3AB-C84C-BEB9-47DC7548A8A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3923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93C4E-BC7F-62F7-7975-FC26905D9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4D18CA-4DE6-F130-5AFF-EB107581D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7A901-80FB-791D-9FD8-0FD1FE6B1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FEE8-C5B4-3447-8FFA-D4345CAA34CF}" type="datetimeFigureOut">
              <a:rPr lang="en-IS" smtClean="0"/>
              <a:t>21/10/2024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744E2-BD06-61C3-76E8-68EAB234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E9F9A-A4B6-75E3-23E8-FD8027C67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74988-C3AB-C84C-BEB9-47DC7548A8A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03443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B1326A-4E57-BC4A-BE63-D2C9AF6622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1315D3-AB5A-1A04-5AA8-EEB7E9EBF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5DC2D-6FE0-C4E7-F358-A4327B58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FEE8-C5B4-3447-8FFA-D4345CAA34CF}" type="datetimeFigureOut">
              <a:rPr lang="en-IS" smtClean="0"/>
              <a:t>21/10/2024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ADE2B-526E-7982-23B3-8DFB06FEB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F8E75-6E76-15F0-8AB1-25E5F349F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74988-C3AB-C84C-BEB9-47DC7548A8A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84368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5F745-FC68-FA68-1DEA-7202DB531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5270A-F949-F25F-4B4B-CECE88567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7D443-61E5-3DF7-EBD0-E428E8916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FEE8-C5B4-3447-8FFA-D4345CAA34CF}" type="datetimeFigureOut">
              <a:rPr lang="en-IS" smtClean="0"/>
              <a:t>21/10/2024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9AC66-7C05-88C0-E436-3D2EBFEA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5CC3D-6FAD-A82D-87FB-DE2CDC5E0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74988-C3AB-C84C-BEB9-47DC7548A8A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14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1330B-CCFC-1B26-5722-2CD9D998B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2E04C-5DCF-1A6F-FBED-9A4CF88D8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9AF99-7FCD-02BA-8854-92BF121E9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FEE8-C5B4-3447-8FFA-D4345CAA34CF}" type="datetimeFigureOut">
              <a:rPr lang="en-IS" smtClean="0"/>
              <a:t>21/10/2024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18DFF-6204-7972-70AC-6201880E4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AD876-9290-44B9-1EE2-FAF2D541C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74988-C3AB-C84C-BEB9-47DC7548A8A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75201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722FD-ABEC-432F-A418-260B1F540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FE7F6-8CCB-878E-5C5C-D8127895B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B0C4CD-6B40-88E4-4CF9-32232ACBD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BC195-BF40-1B66-391E-8EE14F42B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FEE8-C5B4-3447-8FFA-D4345CAA34CF}" type="datetimeFigureOut">
              <a:rPr lang="en-IS" smtClean="0"/>
              <a:t>21/10/2024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21CAF0-00CB-D0C3-5391-DBE7222BE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6579F-25ED-B37C-CB04-92D249904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74988-C3AB-C84C-BEB9-47DC7548A8A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07778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5F919-2D59-0244-AB17-85AB954DC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1F0FB8-32DF-7A96-AC12-3B63C686B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7523B3-FB8E-3422-9B2F-886038CE4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9CE9EF-3C04-1D20-0303-5BE7323B84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41BAF4-4805-1E3E-6209-6E2289013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73A71-7224-0762-9717-D41B801E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FEE8-C5B4-3447-8FFA-D4345CAA34CF}" type="datetimeFigureOut">
              <a:rPr lang="en-IS" smtClean="0"/>
              <a:t>21/10/2024</a:t>
            </a:fld>
            <a:endParaRPr lang="en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1C472B-3EBE-1C4A-D741-558431BB3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1BCF20-C02C-E6CE-D9EB-E42BE887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74988-C3AB-C84C-BEB9-47DC7548A8A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25946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75287-8C1D-02C8-FA85-4F43F8E76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72D014-F663-E29D-706C-D957F95A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FEE8-C5B4-3447-8FFA-D4345CAA34CF}" type="datetimeFigureOut">
              <a:rPr lang="en-IS" smtClean="0"/>
              <a:t>21/10/2024</a:t>
            </a:fld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276AC-5A0C-BBB5-A339-99A36FBA1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8D081E-713D-24C5-3295-A35720573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74988-C3AB-C84C-BEB9-47DC7548A8A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7679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092F3D-C249-4DDF-04D1-6D6B812A6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FEE8-C5B4-3447-8FFA-D4345CAA34CF}" type="datetimeFigureOut">
              <a:rPr lang="en-IS" smtClean="0"/>
              <a:t>21/10/2024</a:t>
            </a:fld>
            <a:endParaRPr lang="en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3CC0F9-61A5-A34C-70C9-8FF37C1A7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107DD-88A0-61F5-21BF-02390A880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74988-C3AB-C84C-BEB9-47DC7548A8A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5047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2EB72-02C1-6BCB-705A-1F6A79CD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A7361-741A-C2A7-8008-65FB662B7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78209E-2D67-CDAA-6DEE-498786450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C0BE65-1229-9151-FCD4-086E43A74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FEE8-C5B4-3447-8FFA-D4345CAA34CF}" type="datetimeFigureOut">
              <a:rPr lang="en-IS" smtClean="0"/>
              <a:t>21/10/2024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8CADC-49E3-0BD3-E53E-19A828520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9D088-C392-4592-90ED-61D90C6EF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74988-C3AB-C84C-BEB9-47DC7548A8A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35730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FB60F-DBC2-4C41-8C95-ADCBFDE9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C24691-366C-3241-C76B-38D31B82E3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B8C883-7303-D488-4D88-DD39A238A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C715BC-7C85-ABBA-FD60-A8C456201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DFEE8-C5B4-3447-8FFA-D4345CAA34CF}" type="datetimeFigureOut">
              <a:rPr lang="en-IS" smtClean="0"/>
              <a:t>21/10/2024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6ED08-FDBB-7A56-DF3A-F0C72517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F409E9-74CE-823E-20E0-DFCD6853E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74988-C3AB-C84C-BEB9-47DC7548A8A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747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98A37B-9947-0276-990A-9AF5586A1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03A90-FD89-C0E6-BF68-B4F305992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DD6B2-D095-5C4B-BDD6-7F1292CF7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DFEE8-C5B4-3447-8FFA-D4345CAA34CF}" type="datetimeFigureOut">
              <a:rPr lang="en-IS" smtClean="0"/>
              <a:t>21/10/2024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A737C-8975-67D7-0564-1D46E2A50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7E290-AFB1-F181-7BE4-42F5D3DE5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74988-C3AB-C84C-BEB9-47DC7548A8A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0567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alid.is/" TargetMode="External"/><Relationship Id="rId2" Type="http://schemas.openxmlformats.org/officeDocument/2006/relationships/hyperlink" Target="https://bin.arnastofnun.i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slenskordabok.arnastofnun.is/ord/2699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in.arnastofnun.is/beyging/433541" TargetMode="External"/><Relationship Id="rId2" Type="http://schemas.openxmlformats.org/officeDocument/2006/relationships/hyperlink" Target="https://islenskordabok.arnastofnun.is/ord/2874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331D5C-EBC7-F038-1B89-52DED29AF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1153572"/>
            <a:ext cx="3686284" cy="4461163"/>
          </a:xfrm>
        </p:spPr>
        <p:txBody>
          <a:bodyPr>
            <a:normAutofit/>
          </a:bodyPr>
          <a:lstStyle/>
          <a:p>
            <a:r>
              <a:rPr lang="en-IS" dirty="0">
                <a:solidFill>
                  <a:srgbClr val="FFFFFF"/>
                </a:solidFill>
              </a:rPr>
              <a:t>Íslenskutími</a:t>
            </a:r>
            <a:br>
              <a:rPr lang="en-IS" dirty="0">
                <a:solidFill>
                  <a:srgbClr val="FFFFFF"/>
                </a:solidFill>
              </a:rPr>
            </a:br>
            <a:r>
              <a:rPr lang="en-IS" dirty="0">
                <a:solidFill>
                  <a:srgbClr val="FFFFFF"/>
                </a:solidFill>
              </a:rPr>
              <a:t>Miðvikudagur 23. október</a:t>
            </a:r>
            <a:br>
              <a:rPr lang="en-IS" dirty="0">
                <a:solidFill>
                  <a:srgbClr val="FFFFFF"/>
                </a:solidFill>
              </a:rPr>
            </a:br>
            <a:r>
              <a:rPr lang="en-IS" dirty="0">
                <a:solidFill>
                  <a:srgbClr val="FFFFFF"/>
                </a:solidFill>
              </a:rPr>
              <a:t>Hópar 1, 2 og 3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2137E-E572-859F-CF2D-9C63E23E3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0795" y="977225"/>
            <a:ext cx="6906491" cy="5880775"/>
          </a:xfrm>
        </p:spPr>
        <p:txBody>
          <a:bodyPr anchor="ctr">
            <a:normAutofit/>
          </a:bodyPr>
          <a:lstStyle/>
          <a:p>
            <a:r>
              <a:rPr lang="en-IS" dirty="0"/>
              <a:t>Segðu frá þér og mentornum þínum Kennsluvefurinn Íslenskuefnið</a:t>
            </a:r>
          </a:p>
          <a:p>
            <a:pPr lvl="1"/>
            <a:r>
              <a:rPr lang="en-IS" dirty="0"/>
              <a:t>Hjálp! </a:t>
            </a:r>
          </a:p>
          <a:p>
            <a:r>
              <a:rPr lang="en-IS" dirty="0"/>
              <a:t>Eignarfornöfn </a:t>
            </a:r>
          </a:p>
          <a:p>
            <a:pPr lvl="1"/>
            <a:r>
              <a:rPr lang="en-IS" dirty="0"/>
              <a:t>minn / mín og þinn / þín</a:t>
            </a:r>
          </a:p>
          <a:p>
            <a:pPr lvl="1"/>
            <a:r>
              <a:rPr lang="en-IS" dirty="0"/>
              <a:t>hans / hennar</a:t>
            </a:r>
          </a:p>
          <a:p>
            <a:r>
              <a:rPr lang="en-IS" dirty="0"/>
              <a:t>Verkefni með börnunum</a:t>
            </a:r>
          </a:p>
          <a:p>
            <a:endParaRPr lang="en-IS" dirty="0"/>
          </a:p>
          <a:p>
            <a:pPr marL="0" indent="0">
              <a:buNone/>
            </a:pPr>
            <a:r>
              <a:rPr lang="en-IS" dirty="0"/>
              <a:t>Aukaefni </a:t>
            </a:r>
          </a:p>
          <a:p>
            <a:r>
              <a:rPr lang="en-IS" sz="1800" dirty="0"/>
              <a:t>Málsháttur: Þolinmæði þrautir vinnur allar</a:t>
            </a:r>
          </a:p>
          <a:p>
            <a:r>
              <a:rPr lang="en-IS" sz="1800" dirty="0"/>
              <a:t>Jákvæð athygli: Þú stendur þig vel!</a:t>
            </a:r>
          </a:p>
          <a:p>
            <a:r>
              <a:rPr lang="en-IS" sz="1800" dirty="0"/>
              <a:t>Hvað lærðir þú í lotunni?</a:t>
            </a:r>
          </a:p>
          <a:p>
            <a:pPr marL="0" indent="0">
              <a:buNone/>
            </a:pPr>
            <a:endParaRPr lang="en-IS" sz="1800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903366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06C1B-3299-C618-8EFD-A6BC2E530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S" b="1" dirty="0"/>
              <a:t>Verkefni </a:t>
            </a:r>
            <a:r>
              <a:rPr lang="en-IS" dirty="0"/>
              <a:t>– búið til setningar fyrir Ellu og Aron</a:t>
            </a:r>
            <a:br>
              <a:rPr lang="en-IS" dirty="0"/>
            </a:br>
            <a:r>
              <a:rPr lang="en-IS" dirty="0"/>
              <a:t>Ég er að leika með 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563BB3-4A0F-DC93-C803-B60A3BED14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116" y="1825625"/>
            <a:ext cx="5181600" cy="4351338"/>
          </a:xfrm>
        </p:spPr>
        <p:txBody>
          <a:bodyPr/>
          <a:lstStyle/>
          <a:p>
            <a:endParaRPr lang="en-IS" dirty="0"/>
          </a:p>
        </p:txBody>
      </p:sp>
      <p:pic>
        <p:nvPicPr>
          <p:cNvPr id="6" name="Content Placeholder 5" descr="A child and child playing with toys&#10;&#10;Description automatically generated">
            <a:extLst>
              <a:ext uri="{FF2B5EF4-FFF2-40B4-BE49-F238E27FC236}">
                <a16:creationId xmlns:a16="http://schemas.microsoft.com/office/drawing/2014/main" id="{DD8EB7C0-D781-5CEF-F433-4609FBB74F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726348"/>
            <a:ext cx="5181600" cy="2549892"/>
          </a:xfrm>
        </p:spPr>
      </p:pic>
    </p:spTree>
    <p:extLst>
      <p:ext uri="{BB962C8B-B14F-4D97-AF65-F5344CB8AC3E}">
        <p14:creationId xmlns:p14="http://schemas.microsoft.com/office/powerpoint/2010/main" val="2160566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Background">
            <a:extLst>
              <a:ext uri="{FF2B5EF4-FFF2-40B4-BE49-F238E27FC236}">
                <a16:creationId xmlns:a16="http://schemas.microsoft.com/office/drawing/2014/main" id="{AA857166-A416-4C5E-8AA9-5D5D1E13D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13A48C6C-3CC4-4EE5-A773-EC1EB7F5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0" y="0"/>
            <a:ext cx="4617491" cy="6858000"/>
          </a:xfrm>
          <a:prstGeom prst="rect">
            <a:avLst/>
          </a:prstGeom>
          <a:ln>
            <a:noFill/>
          </a:ln>
          <a:effectLst>
            <a:outerShdw blurRad="203200" dist="88900" dir="21540000" sx="94000" sy="94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0" y="-1"/>
            <a:ext cx="4617491" cy="5136739"/>
          </a:xfrm>
          <a:prstGeom prst="rect">
            <a:avLst/>
          </a:prstGeom>
          <a:ln>
            <a:noFill/>
          </a:ln>
          <a:effectLst>
            <a:outerShdw blurRad="177800" dist="101600" dir="5400000" sx="97000" sy="97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EFBE20-84F0-A7C1-24B7-74AD50825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35" y="617921"/>
            <a:ext cx="5281126" cy="604683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Verkefni</a:t>
            </a:r>
            <a: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sz="3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Orðaforði</a:t>
            </a:r>
            <a: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í</a:t>
            </a:r>
            <a: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fataklefa</a:t>
            </a: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Búið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setningar</a:t>
            </a: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Hvar er/</a:t>
            </a:r>
            <a:r>
              <a:rPr lang="en-US" sz="2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eru</a:t>
            </a: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2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Finndu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…</a:t>
            </a: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9" name="Content Placeholder 18" descr="A red sign with black text and white letters&#10;&#10;Description automatically generated">
            <a:extLst>
              <a:ext uri="{FF2B5EF4-FFF2-40B4-BE49-F238E27FC236}">
                <a16:creationId xmlns:a16="http://schemas.microsoft.com/office/drawing/2014/main" id="{AD5EBC9F-603F-CA7C-8080-0B239916C4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7067" r="15513" b="1"/>
          <a:stretch/>
        </p:blipFill>
        <p:spPr>
          <a:xfrm>
            <a:off x="5862765" y="617921"/>
            <a:ext cx="5082718" cy="571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62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080A5-463F-2C7D-FA52-C401C7B9D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GB" sz="5400" dirty="0" err="1"/>
              <a:t>þgf</a:t>
            </a:r>
            <a:r>
              <a:rPr lang="en-GB" sz="5400" dirty="0"/>
              <a:t> - </a:t>
            </a:r>
            <a:r>
              <a:rPr lang="en-GB" sz="5400" dirty="0" err="1"/>
              <a:t>mínum</a:t>
            </a:r>
            <a:r>
              <a:rPr lang="en-IS" sz="5400" dirty="0"/>
              <a:t> (kk) minni (kvk) mínu (hk)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6D3097A-6D9F-E97E-E01B-19465747B5E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9739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8D402B-0139-CEFC-6187-F1218F013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IS">
                <a:solidFill>
                  <a:srgbClr val="FFFFFF"/>
                </a:solidFill>
              </a:rPr>
              <a:t>Segðu frá verkefni sem þú gerðir með börnunum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D8168-E14A-74D8-AF0D-FED49C0F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r>
              <a:rPr lang="en-GB" dirty="0" err="1">
                <a:effectLst/>
                <a:latin typeface="Aptos" panose="020B0004020202020204" pitchFamily="34" charset="0"/>
              </a:rPr>
              <a:t>Hvaða</a:t>
            </a:r>
            <a:r>
              <a:rPr lang="en-GB" dirty="0">
                <a:effectLst/>
                <a:latin typeface="Aptos" panose="020B0004020202020204" pitchFamily="34" charset="0"/>
              </a:rPr>
              <a:t> </a:t>
            </a:r>
            <a:r>
              <a:rPr lang="en-GB" dirty="0" err="1">
                <a:effectLst/>
                <a:latin typeface="Aptos" panose="020B0004020202020204" pitchFamily="34" charset="0"/>
              </a:rPr>
              <a:t>verkefni</a:t>
            </a:r>
            <a:r>
              <a:rPr lang="en-GB" dirty="0">
                <a:effectLst/>
                <a:latin typeface="Aptos" panose="020B0004020202020204" pitchFamily="34" charset="0"/>
              </a:rPr>
              <a:t> </a:t>
            </a:r>
            <a:r>
              <a:rPr lang="en-GB" dirty="0" err="1">
                <a:effectLst/>
                <a:latin typeface="Aptos" panose="020B0004020202020204" pitchFamily="34" charset="0"/>
              </a:rPr>
              <a:t>gerðir</a:t>
            </a:r>
            <a:r>
              <a:rPr lang="en-GB" dirty="0">
                <a:effectLst/>
                <a:latin typeface="Aptos" panose="020B0004020202020204" pitchFamily="34" charset="0"/>
              </a:rPr>
              <a:t> </a:t>
            </a:r>
            <a:r>
              <a:rPr lang="en-GB" dirty="0" err="1">
                <a:effectLst/>
                <a:latin typeface="Aptos" panose="020B0004020202020204" pitchFamily="34" charset="0"/>
              </a:rPr>
              <a:t>þú</a:t>
            </a:r>
            <a:r>
              <a:rPr lang="en-GB" dirty="0">
                <a:effectLst/>
                <a:latin typeface="Aptos" panose="020B0004020202020204" pitchFamily="34" charset="0"/>
              </a:rPr>
              <a:t> </a:t>
            </a:r>
            <a:r>
              <a:rPr lang="en-GB" dirty="0" err="1">
                <a:effectLst/>
                <a:latin typeface="Aptos" panose="020B0004020202020204" pitchFamily="34" charset="0"/>
              </a:rPr>
              <a:t>með</a:t>
            </a:r>
            <a:r>
              <a:rPr lang="en-GB" dirty="0">
                <a:effectLst/>
                <a:latin typeface="Aptos" panose="020B0004020202020204" pitchFamily="34" charset="0"/>
              </a:rPr>
              <a:t> </a:t>
            </a:r>
            <a:r>
              <a:rPr lang="en-GB" dirty="0" err="1">
                <a:effectLst/>
                <a:latin typeface="Aptos" panose="020B0004020202020204" pitchFamily="34" charset="0"/>
              </a:rPr>
              <a:t>börnunum</a:t>
            </a:r>
            <a:r>
              <a:rPr lang="en-GB" dirty="0">
                <a:effectLst/>
                <a:latin typeface="Aptos" panose="020B0004020202020204" pitchFamily="34" charset="0"/>
              </a:rPr>
              <a:t>? </a:t>
            </a:r>
          </a:p>
          <a:p>
            <a:r>
              <a:rPr lang="en-GB" dirty="0" err="1">
                <a:latin typeface="Aptos" panose="020B0004020202020204" pitchFamily="34" charset="0"/>
              </a:rPr>
              <a:t>A</a:t>
            </a:r>
            <a:r>
              <a:rPr lang="en-GB" dirty="0" err="1">
                <a:effectLst/>
                <a:latin typeface="Aptos" panose="020B0004020202020204" pitchFamily="34" charset="0"/>
              </a:rPr>
              <a:t>ldur</a:t>
            </a:r>
            <a:r>
              <a:rPr lang="en-GB" dirty="0">
                <a:effectLst/>
                <a:latin typeface="Aptos" panose="020B0004020202020204" pitchFamily="34" charset="0"/>
              </a:rPr>
              <a:t> </a:t>
            </a:r>
            <a:r>
              <a:rPr lang="en-GB" dirty="0" err="1">
                <a:effectLst/>
                <a:latin typeface="Aptos" panose="020B0004020202020204" pitchFamily="34" charset="0"/>
              </a:rPr>
              <a:t>barnanna</a:t>
            </a:r>
            <a:r>
              <a:rPr lang="en-GB" dirty="0">
                <a:effectLst/>
                <a:latin typeface="Aptos" panose="020B0004020202020204" pitchFamily="34" charset="0"/>
              </a:rPr>
              <a:t> </a:t>
            </a:r>
          </a:p>
          <a:p>
            <a:r>
              <a:rPr lang="en-GB" dirty="0" err="1">
                <a:effectLst/>
                <a:latin typeface="Aptos" panose="020B0004020202020204" pitchFamily="34" charset="0"/>
              </a:rPr>
              <a:t>Hvað</a:t>
            </a:r>
            <a:r>
              <a:rPr lang="en-GB" dirty="0">
                <a:effectLst/>
                <a:latin typeface="Aptos" panose="020B0004020202020204" pitchFamily="34" charset="0"/>
              </a:rPr>
              <a:t> </a:t>
            </a:r>
            <a:r>
              <a:rPr lang="en-GB" dirty="0" err="1">
                <a:effectLst/>
                <a:latin typeface="Aptos" panose="020B0004020202020204" pitchFamily="34" charset="0"/>
              </a:rPr>
              <a:t>voru</a:t>
            </a:r>
            <a:r>
              <a:rPr lang="en-GB" dirty="0">
                <a:effectLst/>
                <a:latin typeface="Aptos" panose="020B0004020202020204" pitchFamily="34" charset="0"/>
              </a:rPr>
              <a:t> </a:t>
            </a:r>
            <a:r>
              <a:rPr lang="en-GB" dirty="0" err="1">
                <a:effectLst/>
                <a:latin typeface="Aptos" panose="020B0004020202020204" pitchFamily="34" charset="0"/>
              </a:rPr>
              <a:t>börnin</a:t>
            </a:r>
            <a:r>
              <a:rPr lang="en-GB" dirty="0">
                <a:effectLst/>
                <a:latin typeface="Aptos" panose="020B0004020202020204" pitchFamily="34" charset="0"/>
              </a:rPr>
              <a:t> </a:t>
            </a:r>
            <a:r>
              <a:rPr lang="en-GB" dirty="0" err="1">
                <a:effectLst/>
                <a:latin typeface="Aptos" panose="020B0004020202020204" pitchFamily="34" charset="0"/>
              </a:rPr>
              <a:t>mörg</a:t>
            </a:r>
            <a:r>
              <a:rPr lang="en-GB" dirty="0">
                <a:latin typeface="Aptos" panose="020B0004020202020204" pitchFamily="34" charset="0"/>
              </a:rPr>
              <a:t>?</a:t>
            </a:r>
            <a:r>
              <a:rPr lang="en-GB" dirty="0">
                <a:effectLst/>
                <a:latin typeface="Aptos" panose="020B0004020202020204" pitchFamily="34" charset="0"/>
              </a:rPr>
              <a:t> </a:t>
            </a:r>
          </a:p>
          <a:p>
            <a:r>
              <a:rPr lang="en-GB" dirty="0" err="1">
                <a:latin typeface="Aptos" panose="020B0004020202020204" pitchFamily="34" charset="0"/>
              </a:rPr>
              <a:t>H</a:t>
            </a:r>
            <a:r>
              <a:rPr lang="en-GB" dirty="0" err="1">
                <a:effectLst/>
                <a:latin typeface="Aptos" panose="020B0004020202020204" pitchFamily="34" charset="0"/>
              </a:rPr>
              <a:t>vernig</a:t>
            </a:r>
            <a:r>
              <a:rPr lang="en-GB" dirty="0">
                <a:effectLst/>
                <a:latin typeface="Aptos" panose="020B0004020202020204" pitchFamily="34" charset="0"/>
              </a:rPr>
              <a:t> </a:t>
            </a:r>
            <a:r>
              <a:rPr lang="en-GB" dirty="0" err="1">
                <a:effectLst/>
                <a:latin typeface="Aptos" panose="020B0004020202020204" pitchFamily="34" charset="0"/>
              </a:rPr>
              <a:t>gekk</a:t>
            </a:r>
            <a:r>
              <a:rPr lang="en-GB" dirty="0">
                <a:effectLst/>
                <a:latin typeface="Aptos" panose="020B0004020202020204" pitchFamily="34" charset="0"/>
              </a:rPr>
              <a:t> (</a:t>
            </a:r>
            <a:r>
              <a:rPr lang="en-GB" dirty="0" err="1">
                <a:effectLst/>
                <a:latin typeface="Aptos" panose="020B0004020202020204" pitchFamily="34" charset="0"/>
              </a:rPr>
              <a:t>hvað</a:t>
            </a:r>
            <a:r>
              <a:rPr lang="en-GB" dirty="0">
                <a:effectLst/>
                <a:latin typeface="Aptos" panose="020B0004020202020204" pitchFamily="34" charset="0"/>
              </a:rPr>
              <a:t> </a:t>
            </a:r>
            <a:r>
              <a:rPr lang="en-GB" dirty="0" err="1">
                <a:effectLst/>
                <a:latin typeface="Aptos" panose="020B0004020202020204" pitchFamily="34" charset="0"/>
              </a:rPr>
              <a:t>gekk</a:t>
            </a:r>
            <a:r>
              <a:rPr lang="en-GB" dirty="0">
                <a:effectLst/>
                <a:latin typeface="Aptos" panose="020B0004020202020204" pitchFamily="34" charset="0"/>
              </a:rPr>
              <a:t> </a:t>
            </a:r>
            <a:r>
              <a:rPr lang="en-GB" dirty="0" err="1">
                <a:effectLst/>
                <a:latin typeface="Aptos" panose="020B0004020202020204" pitchFamily="34" charset="0"/>
              </a:rPr>
              <a:t>vel</a:t>
            </a:r>
            <a:r>
              <a:rPr lang="en-GB" dirty="0">
                <a:effectLst/>
                <a:latin typeface="Aptos" panose="020B0004020202020204" pitchFamily="34" charset="0"/>
              </a:rPr>
              <a:t> </a:t>
            </a:r>
            <a:r>
              <a:rPr lang="en-GB" dirty="0" err="1">
                <a:effectLst/>
                <a:latin typeface="Aptos" panose="020B0004020202020204" pitchFamily="34" charset="0"/>
              </a:rPr>
              <a:t>hvað</a:t>
            </a:r>
            <a:r>
              <a:rPr lang="en-GB" dirty="0">
                <a:effectLst/>
                <a:latin typeface="Aptos" panose="020B0004020202020204" pitchFamily="34" charset="0"/>
              </a:rPr>
              <a:t> </a:t>
            </a:r>
            <a:r>
              <a:rPr lang="en-GB" dirty="0" err="1">
                <a:effectLst/>
                <a:latin typeface="Aptos" panose="020B0004020202020204" pitchFamily="34" charset="0"/>
              </a:rPr>
              <a:t>gekk</a:t>
            </a:r>
            <a:r>
              <a:rPr lang="en-GB" dirty="0">
                <a:effectLst/>
                <a:latin typeface="Aptos" panose="020B0004020202020204" pitchFamily="34" charset="0"/>
              </a:rPr>
              <a:t> ekki </a:t>
            </a:r>
            <a:r>
              <a:rPr lang="en-GB" dirty="0" err="1">
                <a:effectLst/>
                <a:latin typeface="Aptos" panose="020B0004020202020204" pitchFamily="34" charset="0"/>
              </a:rPr>
              <a:t>nógu</a:t>
            </a:r>
            <a:r>
              <a:rPr lang="en-GB" dirty="0">
                <a:effectLst/>
                <a:latin typeface="Aptos" panose="020B0004020202020204" pitchFamily="34" charset="0"/>
              </a:rPr>
              <a:t> </a:t>
            </a:r>
            <a:r>
              <a:rPr lang="en-GB" dirty="0" err="1">
                <a:effectLst/>
                <a:latin typeface="Aptos" panose="020B0004020202020204" pitchFamily="34" charset="0"/>
              </a:rPr>
              <a:t>vel</a:t>
            </a:r>
            <a:r>
              <a:rPr lang="en-GB" dirty="0">
                <a:effectLst/>
                <a:latin typeface="Aptos" panose="020B0004020202020204" pitchFamily="34" charset="0"/>
              </a:rPr>
              <a:t>)?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496617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54022-9673-7244-5070-5E792321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5098247" cy="195684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b="1" dirty="0" err="1"/>
              <a:t>Kardemommubærinn</a:t>
            </a:r>
            <a:br>
              <a:rPr lang="en-US" b="1" dirty="0"/>
            </a:br>
            <a:r>
              <a:rPr lang="en-US" b="1" dirty="0"/>
              <a:t>Hvar er </a:t>
            </a:r>
            <a:r>
              <a:rPr lang="en-US" b="1" dirty="0" err="1"/>
              <a:t>húfan</a:t>
            </a:r>
            <a:r>
              <a:rPr lang="en-US" b="1" dirty="0"/>
              <a:t> </a:t>
            </a:r>
            <a:r>
              <a:rPr lang="en-US" b="1" dirty="0" err="1"/>
              <a:t>mín</a:t>
            </a:r>
            <a:r>
              <a:rPr lang="en-US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3B84C-93A2-DD6D-481E-29EB23B08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US" sz="1500" i="1" dirty="0">
                <a:effectLst/>
              </a:rPr>
              <a:t>Hvar er </a:t>
            </a:r>
            <a:r>
              <a:rPr lang="en-US" sz="1500" i="1" dirty="0" err="1">
                <a:effectLst/>
              </a:rPr>
              <a:t>húfan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mín</a:t>
            </a:r>
            <a:r>
              <a:rPr lang="en-US" sz="1500" i="1" dirty="0">
                <a:effectLst/>
              </a:rPr>
              <a:t>?</a:t>
            </a:r>
            <a:br>
              <a:rPr lang="en-US" sz="1500" i="1" dirty="0">
                <a:effectLst/>
              </a:rPr>
            </a:br>
            <a:r>
              <a:rPr lang="en-US" sz="1500" i="1" dirty="0">
                <a:effectLst/>
              </a:rPr>
              <a:t>Hvar er </a:t>
            </a:r>
            <a:r>
              <a:rPr lang="en-US" sz="1500" i="1" dirty="0" err="1">
                <a:effectLst/>
              </a:rPr>
              <a:t>hempan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mín</a:t>
            </a:r>
            <a:r>
              <a:rPr lang="en-US" sz="1500" i="1" dirty="0">
                <a:effectLst/>
              </a:rPr>
              <a:t>?</a:t>
            </a:r>
            <a:br>
              <a:rPr lang="en-US" sz="1500" i="1" dirty="0">
                <a:effectLst/>
              </a:rPr>
            </a:br>
            <a:r>
              <a:rPr lang="en-US" sz="1500" i="1" dirty="0">
                <a:effectLst/>
              </a:rPr>
              <a:t>Hvar er </a:t>
            </a:r>
            <a:r>
              <a:rPr lang="en-US" sz="1500" i="1" dirty="0" err="1">
                <a:effectLst/>
              </a:rPr>
              <a:t>falska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gamla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fjögurra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gata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flautan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mín</a:t>
            </a:r>
            <a:r>
              <a:rPr lang="en-US" sz="1500" i="1" dirty="0">
                <a:effectLst/>
              </a:rPr>
              <a:t>?</a:t>
            </a:r>
            <a:br>
              <a:rPr lang="en-US" sz="1500" i="1" dirty="0">
                <a:effectLst/>
              </a:rPr>
            </a:br>
            <a:r>
              <a:rPr lang="en-US" sz="1500" i="1" dirty="0">
                <a:effectLst/>
              </a:rPr>
              <a:t>Hvar er </a:t>
            </a:r>
            <a:r>
              <a:rPr lang="en-US" sz="1500" i="1" dirty="0" err="1">
                <a:effectLst/>
              </a:rPr>
              <a:t>úrið</a:t>
            </a:r>
            <a:r>
              <a:rPr lang="en-US" sz="1500" i="1" dirty="0">
                <a:effectLst/>
              </a:rPr>
              <a:t> mitt?</a:t>
            </a:r>
            <a:br>
              <a:rPr lang="en-US" sz="1500" i="1" dirty="0">
                <a:effectLst/>
              </a:rPr>
            </a:br>
            <a:r>
              <a:rPr lang="en-US" sz="1500" i="1" dirty="0">
                <a:effectLst/>
              </a:rPr>
              <a:t>Hvar er </a:t>
            </a:r>
            <a:r>
              <a:rPr lang="en-US" sz="1500" i="1" dirty="0" err="1">
                <a:effectLst/>
              </a:rPr>
              <a:t>þetta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og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hitt</a:t>
            </a:r>
            <a:r>
              <a:rPr lang="en-US" sz="1500" i="1" dirty="0">
                <a:effectLst/>
              </a:rPr>
              <a:t>?</a:t>
            </a:r>
            <a:br>
              <a:rPr lang="en-US" sz="1500" i="1" dirty="0">
                <a:effectLst/>
              </a:rPr>
            </a:br>
            <a:r>
              <a:rPr lang="en-US" sz="1500" i="1" dirty="0">
                <a:effectLst/>
              </a:rPr>
              <a:t>Hvar er </a:t>
            </a:r>
            <a:r>
              <a:rPr lang="en-US" sz="1500" i="1" dirty="0" err="1">
                <a:effectLst/>
              </a:rPr>
              <a:t>bláa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skyrtan</a:t>
            </a:r>
            <a:r>
              <a:rPr lang="en-US" sz="1500" i="1" dirty="0">
                <a:effectLst/>
              </a:rPr>
              <a:t>, </a:t>
            </a:r>
            <a:r>
              <a:rPr lang="en-US" sz="1500" i="1" dirty="0" err="1">
                <a:effectLst/>
              </a:rPr>
              <a:t>trefillinn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og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beltið</a:t>
            </a:r>
            <a:r>
              <a:rPr lang="en-US" sz="1500" i="1" dirty="0">
                <a:effectLst/>
              </a:rPr>
              <a:t> mitt?</a:t>
            </a:r>
            <a:br>
              <a:rPr lang="en-US" sz="1500" i="1" dirty="0">
                <a:effectLst/>
              </a:rPr>
            </a:br>
            <a:r>
              <a:rPr lang="en-US" sz="1500" i="1" dirty="0" err="1">
                <a:effectLst/>
              </a:rPr>
              <a:t>Ég</a:t>
            </a:r>
            <a:r>
              <a:rPr lang="en-US" sz="1500" i="1" dirty="0">
                <a:effectLst/>
              </a:rPr>
              <a:t> er </a:t>
            </a:r>
            <a:r>
              <a:rPr lang="en-US" sz="1500" i="1" dirty="0" err="1">
                <a:effectLst/>
              </a:rPr>
              <a:t>viss</a:t>
            </a:r>
            <a:r>
              <a:rPr lang="en-US" sz="1500" i="1" dirty="0">
                <a:effectLst/>
              </a:rPr>
              <a:t> um </a:t>
            </a:r>
            <a:r>
              <a:rPr lang="en-US" sz="1500" i="1" dirty="0" err="1">
                <a:effectLst/>
              </a:rPr>
              <a:t>að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það</a:t>
            </a:r>
            <a:r>
              <a:rPr lang="en-US" sz="1500" i="1" dirty="0">
                <a:effectLst/>
              </a:rPr>
              <a:t> var </a:t>
            </a:r>
            <a:r>
              <a:rPr lang="en-US" sz="1500" i="1" dirty="0" err="1">
                <a:effectLst/>
              </a:rPr>
              <a:t>hér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allt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í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gær</a:t>
            </a:r>
            <a:r>
              <a:rPr lang="en-US" sz="1500" i="1" dirty="0">
                <a:effectLst/>
              </a:rPr>
              <a:t>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1500" i="1" dirty="0" err="1">
                <a:effectLst/>
              </a:rPr>
              <a:t>Sérðu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þvottaskál</a:t>
            </a:r>
            <a:r>
              <a:rPr lang="en-US" sz="1500" i="1" dirty="0">
                <a:effectLst/>
              </a:rPr>
              <a:t>?</a:t>
            </a:r>
            <a:br>
              <a:rPr lang="en-US" sz="1500" i="1" dirty="0">
                <a:effectLst/>
              </a:rPr>
            </a:br>
            <a:r>
              <a:rPr lang="en-US" sz="1500" i="1" dirty="0" err="1">
                <a:effectLst/>
              </a:rPr>
              <a:t>Sérðu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þráð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og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nál</a:t>
            </a:r>
            <a:r>
              <a:rPr lang="en-US" sz="1500" i="1" dirty="0">
                <a:effectLst/>
              </a:rPr>
              <a:t>?</a:t>
            </a:r>
            <a:br>
              <a:rPr lang="en-US" sz="1500" i="1" dirty="0">
                <a:effectLst/>
              </a:rPr>
            </a:br>
            <a:r>
              <a:rPr lang="en-US" sz="1500" i="1" dirty="0" err="1">
                <a:effectLst/>
              </a:rPr>
              <a:t>Sérðu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hnífinn</a:t>
            </a:r>
            <a:r>
              <a:rPr lang="en-US" sz="1500" i="1" dirty="0">
                <a:effectLst/>
              </a:rPr>
              <a:t>, </a:t>
            </a:r>
            <a:r>
              <a:rPr lang="en-US" sz="1500" i="1" dirty="0" err="1">
                <a:effectLst/>
              </a:rPr>
              <a:t>sérðu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diskinn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og</a:t>
            </a:r>
            <a:r>
              <a:rPr lang="en-US" sz="1500" i="1" dirty="0">
                <a:effectLst/>
              </a:rPr>
              <a:t> mitt </a:t>
            </a:r>
            <a:r>
              <a:rPr lang="en-US" sz="1500" i="1" dirty="0" err="1">
                <a:effectLst/>
              </a:rPr>
              <a:t>drykkjarmál</a:t>
            </a:r>
            <a:r>
              <a:rPr lang="en-US" sz="1500" i="1" dirty="0">
                <a:effectLst/>
              </a:rPr>
              <a:t>?</a:t>
            </a:r>
            <a:br>
              <a:rPr lang="en-US" sz="1500" i="1" dirty="0">
                <a:effectLst/>
              </a:rPr>
            </a:br>
            <a:r>
              <a:rPr lang="en-US" sz="1500" i="1" dirty="0" err="1">
                <a:effectLst/>
              </a:rPr>
              <a:t>Sérðu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pottana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og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seglgarnsspottana</a:t>
            </a:r>
            <a:r>
              <a:rPr lang="en-US" sz="1500" i="1" dirty="0">
                <a:effectLst/>
              </a:rPr>
              <a:t>?</a:t>
            </a:r>
            <a:br>
              <a:rPr lang="en-US" sz="1500" i="1" dirty="0">
                <a:effectLst/>
              </a:rPr>
            </a:br>
            <a:r>
              <a:rPr lang="en-US" sz="1500" i="1" dirty="0" err="1">
                <a:effectLst/>
              </a:rPr>
              <a:t>Sérðu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heftið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sem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ég</a:t>
            </a:r>
            <a:r>
              <a:rPr lang="en-US" sz="1500" i="1" dirty="0">
                <a:effectLst/>
              </a:rPr>
              <a:t> las um </a:t>
            </a:r>
            <a:r>
              <a:rPr lang="en-US" sz="1500" i="1" dirty="0" err="1">
                <a:effectLst/>
              </a:rPr>
              <a:t>hottintottana</a:t>
            </a:r>
            <a:r>
              <a:rPr lang="en-US" sz="1500" i="1" dirty="0">
                <a:effectLst/>
              </a:rPr>
              <a:t>?</a:t>
            </a:r>
            <a:br>
              <a:rPr lang="en-US" sz="1500" i="1" dirty="0">
                <a:effectLst/>
              </a:rPr>
            </a:br>
            <a:r>
              <a:rPr lang="en-US" sz="1500" i="1" dirty="0" err="1">
                <a:effectLst/>
              </a:rPr>
              <a:t>Ég</a:t>
            </a:r>
            <a:r>
              <a:rPr lang="en-US" sz="1500" i="1" dirty="0">
                <a:effectLst/>
              </a:rPr>
              <a:t> er </a:t>
            </a:r>
            <a:r>
              <a:rPr lang="en-US" sz="1500" i="1" dirty="0" err="1">
                <a:effectLst/>
              </a:rPr>
              <a:t>viss</a:t>
            </a:r>
            <a:r>
              <a:rPr lang="en-US" sz="1500" i="1" dirty="0">
                <a:effectLst/>
              </a:rPr>
              <a:t> um </a:t>
            </a:r>
            <a:r>
              <a:rPr lang="en-US" sz="1500" i="1" dirty="0" err="1">
                <a:effectLst/>
              </a:rPr>
              <a:t>að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það</a:t>
            </a:r>
            <a:r>
              <a:rPr lang="en-US" sz="1500" i="1" dirty="0">
                <a:effectLst/>
              </a:rPr>
              <a:t> var </a:t>
            </a:r>
            <a:r>
              <a:rPr lang="en-US" sz="1500" i="1" dirty="0" err="1">
                <a:effectLst/>
              </a:rPr>
              <a:t>hér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allt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í</a:t>
            </a:r>
            <a:r>
              <a:rPr lang="en-US" sz="1500" i="1" dirty="0">
                <a:effectLst/>
              </a:rPr>
              <a:t> </a:t>
            </a:r>
            <a:r>
              <a:rPr lang="en-US" sz="1500" i="1" dirty="0" err="1">
                <a:effectLst/>
              </a:rPr>
              <a:t>gær</a:t>
            </a:r>
            <a:r>
              <a:rPr lang="en-US" sz="1500" i="1" dirty="0">
                <a:effectLst/>
              </a:rPr>
              <a:t>.</a:t>
            </a:r>
          </a:p>
          <a:p>
            <a:pPr marL="0"/>
            <a:endParaRPr lang="en-US" sz="1500" dirty="0"/>
          </a:p>
        </p:txBody>
      </p:sp>
      <p:pic>
        <p:nvPicPr>
          <p:cNvPr id="6" name="Content Placeholder 5" descr="A collage of cartoon characters&#10;&#10;Description automatically generated">
            <a:extLst>
              <a:ext uri="{FF2B5EF4-FFF2-40B4-BE49-F238E27FC236}">
                <a16:creationId xmlns:a16="http://schemas.microsoft.com/office/drawing/2014/main" id="{9B58A957-A810-E129-31DE-F5E99F9CE2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69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66466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artoon children holding hands&#10;&#10;Description automatically generated">
            <a:extLst>
              <a:ext uri="{FF2B5EF4-FFF2-40B4-BE49-F238E27FC236}">
                <a16:creationId xmlns:a16="http://schemas.microsoft.com/office/drawing/2014/main" id="{6D05BB44-8E0D-B249-6B69-6EFE22E3A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50" y="321734"/>
            <a:ext cx="5211067" cy="2905170"/>
          </a:xfrm>
          <a:prstGeom prst="rect">
            <a:avLst/>
          </a:prstGeom>
        </p:spPr>
      </p:pic>
      <p:pic>
        <p:nvPicPr>
          <p:cNvPr id="5" name="Content Placeholder 4" descr="A cartoon characters and text&#10;&#10;Description automatically generated with medium confidence">
            <a:extLst>
              <a:ext uri="{FF2B5EF4-FFF2-40B4-BE49-F238E27FC236}">
                <a16:creationId xmlns:a16="http://schemas.microsoft.com/office/drawing/2014/main" id="{AE9235C2-4DBF-D8C3-EDBD-ACF7B9B0266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683591" y="3631096"/>
            <a:ext cx="4973984" cy="2760560"/>
          </a:xfrm>
          <a:prstGeom prst="rect">
            <a:avLst/>
          </a:prstGeom>
        </p:spPr>
      </p:pic>
      <p:sp>
        <p:nvSpPr>
          <p:cNvPr id="22" name="Rectangle 13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3938A560-CBA8-7615-C14A-611359150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034" y="1843985"/>
            <a:ext cx="5426764" cy="30254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3024D8-6F17-90A2-4D85-933BFD14C84B}"/>
              </a:ext>
            </a:extLst>
          </p:cNvPr>
          <p:cNvSpPr txBox="1"/>
          <p:nvPr/>
        </p:nvSpPr>
        <p:spPr>
          <a:xfrm>
            <a:off x="7233501" y="433633"/>
            <a:ext cx="49584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2800" b="1" dirty="0"/>
              <a:t>Upprifjun frá fyrirlestrinum</a:t>
            </a:r>
            <a:r>
              <a:rPr lang="en-IS" sz="2800" dirty="0"/>
              <a:t>:</a:t>
            </a:r>
          </a:p>
          <a:p>
            <a:r>
              <a:rPr lang="en-IS" dirty="0"/>
              <a:t>Hreyfingarsögur</a:t>
            </a:r>
          </a:p>
          <a:p>
            <a:r>
              <a:rPr lang="en-IS" dirty="0"/>
              <a:t>Þátttökulestur</a:t>
            </a:r>
          </a:p>
          <a:p>
            <a:r>
              <a:rPr lang="en-IS" dirty="0"/>
              <a:t>Leikur að bókum</a:t>
            </a:r>
          </a:p>
        </p:txBody>
      </p:sp>
    </p:spTree>
    <p:extLst>
      <p:ext uri="{BB962C8B-B14F-4D97-AF65-F5344CB8AC3E}">
        <p14:creationId xmlns:p14="http://schemas.microsoft.com/office/powerpoint/2010/main" val="367830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0B16F-EE40-2742-67AA-15310C202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S" dirty="0"/>
              <a:t>Umræður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9096C-5739-B22C-1FAE-D9C45A8F3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fontAlgn="base">
              <a:buFont typeface="+mj-lt"/>
              <a:buAutoNum type="arabicPeriod"/>
              <a:tabLst>
                <a:tab pos="457200" algn="l"/>
              </a:tabLst>
            </a:pPr>
            <a:r>
              <a:rPr lang="en-IS" sz="1800" dirty="0">
                <a:solidFill>
                  <a:srgbClr val="1B1B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Finnst þér gaman að lesa fyrir börnin?</a:t>
            </a:r>
            <a:endParaRPr lang="en-I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  <a:tabLst>
                <a:tab pos="457200" algn="l"/>
              </a:tabLst>
            </a:pPr>
            <a:r>
              <a:rPr lang="en-IS" sz="1800" dirty="0">
                <a:solidFill>
                  <a:srgbClr val="1B1B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Hvenær gengur það vel?</a:t>
            </a:r>
            <a:endParaRPr lang="en-I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  <a:tabLst>
                <a:tab pos="457200" algn="l"/>
              </a:tabLst>
            </a:pPr>
            <a:r>
              <a:rPr lang="en-IS" sz="1800" dirty="0">
                <a:solidFill>
                  <a:srgbClr val="1B1B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Hvað getur verið erfitt við að lesa fyrir börnin?</a:t>
            </a:r>
            <a:endParaRPr lang="en-I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  <a:tabLst>
                <a:tab pos="457200" algn="l"/>
              </a:tabLst>
            </a:pPr>
            <a:r>
              <a:rPr lang="en-IS" sz="1800" dirty="0">
                <a:solidFill>
                  <a:srgbClr val="1B1B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Hvað gerir þú til að halda athygli barnanna?</a:t>
            </a:r>
            <a:endParaRPr lang="en-I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IS" dirty="0"/>
          </a:p>
          <a:p>
            <a:pPr marL="342900" lvl="0" indent="-342900" fontAlgn="base">
              <a:buFont typeface="+mj-lt"/>
              <a:buAutoNum type="arabicPeriod"/>
              <a:tabLst>
                <a:tab pos="457200" algn="l"/>
              </a:tabLst>
            </a:pPr>
            <a:r>
              <a:rPr lang="en-IS" sz="1800" dirty="0">
                <a:solidFill>
                  <a:srgbClr val="1B1B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Geturðu notað einhverjar hugmyndir úr fyrirlestrinum með börnunum í þínum leikskóla?</a:t>
            </a:r>
            <a:endParaRPr lang="en-I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  <a:tabLst>
                <a:tab pos="457200" algn="l"/>
              </a:tabLst>
            </a:pPr>
            <a:r>
              <a:rPr lang="en-IS" sz="1800" dirty="0">
                <a:solidFill>
                  <a:srgbClr val="1B1B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Getur þú kynnt þær fyrir einhverjum sem þú vinnur með og kannski prófað saman?</a:t>
            </a:r>
            <a:endParaRPr lang="en-I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  <a:tabLst>
                <a:tab pos="457200" algn="l"/>
              </a:tabLst>
            </a:pPr>
            <a:r>
              <a:rPr lang="en-IS" sz="1800" dirty="0">
                <a:solidFill>
                  <a:srgbClr val="1B1B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Eru sögur og bækur frá þínu heimalandi eða bernsku sem þú gætir notað á þennan hátt? </a:t>
            </a:r>
            <a:endParaRPr lang="en-I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  <a:tabLst>
                <a:tab pos="457200" algn="l"/>
              </a:tabLst>
            </a:pPr>
            <a:r>
              <a:rPr lang="en-IS" sz="1800" dirty="0">
                <a:solidFill>
                  <a:srgbClr val="1B1B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Segðu frá sögu eða bók frá þínu heimalandi.</a:t>
            </a:r>
            <a:endParaRPr lang="en-I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976639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E0888-D3B5-B285-0B39-59C4ABE0B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S" b="1" dirty="0"/>
              <a:t>Málsháttur og jákvæð athygli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C765A-94E8-210E-E723-C32286FFA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S" b="1" dirty="0"/>
              <a:t>Málsháttur: Þolinmæði þrautir vinnur allar</a:t>
            </a:r>
          </a:p>
          <a:p>
            <a:pPr marL="514350" indent="-514350">
              <a:buFont typeface="+mj-lt"/>
              <a:buAutoNum type="arabicPeriod"/>
            </a:pPr>
            <a:r>
              <a:rPr lang="en-IS" dirty="0"/>
              <a:t>Hvað þýðir málshátturinn?</a:t>
            </a:r>
          </a:p>
          <a:p>
            <a:pPr marL="514350" indent="-514350">
              <a:buFont typeface="+mj-lt"/>
              <a:buAutoNum type="arabicPeriod"/>
            </a:pPr>
            <a:r>
              <a:rPr lang="en-IS" dirty="0"/>
              <a:t>Hvenær segjum við: Þolinmæði þrautir vinnur allar?</a:t>
            </a:r>
          </a:p>
          <a:p>
            <a:pPr marL="0" indent="0">
              <a:buNone/>
            </a:pPr>
            <a:endParaRPr lang="en-IS" dirty="0"/>
          </a:p>
          <a:p>
            <a:r>
              <a:rPr lang="en-IS" b="1" dirty="0"/>
              <a:t>Jákvæð athygli: Þú stendur þig vel!</a:t>
            </a:r>
          </a:p>
          <a:p>
            <a:pPr marL="514350" indent="-514350">
              <a:buFont typeface="+mj-lt"/>
              <a:buAutoNum type="arabicPeriod"/>
            </a:pPr>
            <a:r>
              <a:rPr lang="en-IS" dirty="0"/>
              <a:t>Hvenær segjum við: Þú stendur þig vel?</a:t>
            </a:r>
          </a:p>
          <a:p>
            <a:pPr marL="514350" indent="-514350">
              <a:buFont typeface="+mj-lt"/>
              <a:buAutoNum type="arabicPeriod"/>
            </a:pPr>
            <a:r>
              <a:rPr lang="en-IS" dirty="0"/>
              <a:t>Er hægt að segja eitthvað annað sem þýðir það sama?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497091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87408-5A3A-F9B1-D60C-CA75DD719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S" dirty="0"/>
              <a:t>Heimaverkefni – HJÁLP - Valfrjálst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9FCB3-AC20-0EC3-5892-593F0E800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S" dirty="0"/>
              <a:t>Æfið ykkur að nota hjálparmiðla. Finnið orðin í verkefninu á hjálparmiðlunum.</a:t>
            </a:r>
          </a:p>
          <a:p>
            <a:pPr marL="0" indent="0">
              <a:buNone/>
            </a:pPr>
            <a:endParaRPr lang="en-IS" dirty="0"/>
          </a:p>
          <a:p>
            <a:pPr>
              <a:lnSpc>
                <a:spcPct val="115000"/>
              </a:lnSpc>
            </a:pPr>
            <a:r>
              <a:rPr lang="en-US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  <a:hlinkClick r:id="rId2"/>
              </a:rPr>
              <a:t>bin.arnastofnun. is</a:t>
            </a:r>
            <a:endParaRPr lang="en-I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  <a:hlinkClick r:id="rId3"/>
              </a:rPr>
              <a:t>malid.is</a:t>
            </a:r>
            <a:endParaRPr lang="en-I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  <a:hlinkClick r:id="rId4"/>
              </a:rPr>
              <a:t>islenskordabok.arnastofnun.is</a:t>
            </a:r>
            <a:endParaRPr lang="en-I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732015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B4D70-0E26-BA49-A7B9-E8261EF1C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48" y="952523"/>
            <a:ext cx="10972354" cy="1397015"/>
          </a:xfrm>
        </p:spPr>
        <p:txBody>
          <a:bodyPr wrap="square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IS" sz="3467" b="1" dirty="0"/>
              <a:t>MERKIÐ ZOOM SKJÁINN YKKAR                           </a:t>
            </a:r>
            <a:br>
              <a:rPr lang="en-IS" sz="3467" dirty="0"/>
            </a:br>
            <a:r>
              <a:rPr lang="en-IS" sz="3467" dirty="0"/>
              <a:t>                                                           </a:t>
            </a:r>
            <a:r>
              <a:rPr lang="en-IS" sz="2623" dirty="0"/>
              <a:t>(Veljið punktana þrjá)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2462B2-A787-584D-896E-3B9529204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0137" y="3024202"/>
            <a:ext cx="3253601" cy="3100316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IS" sz="2249" b="1" dirty="0"/>
              <a:t>Vinsamlega skrifið; </a:t>
            </a:r>
          </a:p>
          <a:p>
            <a:pPr marL="0" indent="0">
              <a:buNone/>
            </a:pPr>
            <a:r>
              <a:rPr lang="en-IS" sz="2249" b="1" u="sng" dirty="0"/>
              <a:t>nafn leikskólans og nöfnin ykkar</a:t>
            </a:r>
            <a:r>
              <a:rPr lang="en-IS" sz="2249" b="1" dirty="0"/>
              <a:t>.</a:t>
            </a:r>
          </a:p>
          <a:p>
            <a:pPr marL="0" indent="0">
              <a:buNone/>
            </a:pPr>
            <a:r>
              <a:rPr lang="en-IS" b="1" dirty="0"/>
              <a:t>	</a:t>
            </a:r>
          </a:p>
          <a:p>
            <a:pPr marL="0" indent="0">
              <a:buNone/>
            </a:pPr>
            <a:r>
              <a:rPr lang="en-IS" sz="2623" b="1" dirty="0"/>
              <a:t>(Rename)</a:t>
            </a:r>
          </a:p>
          <a:p>
            <a:endParaRPr lang="en-IS" b="1" dirty="0"/>
          </a:p>
        </p:txBody>
      </p:sp>
      <p:pic>
        <p:nvPicPr>
          <p:cNvPr id="5" name="Picture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01EF983A-BCA7-1997-7C60-88890FB91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169" y="2889270"/>
            <a:ext cx="3440782" cy="3640046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32028A3-B7B7-226A-D4E0-94DB2A49666C}"/>
                  </a:ext>
                </a:extLst>
              </p14:cNvPr>
              <p14:cNvContentPartPr/>
              <p14:nvPr/>
            </p14:nvContentPartPr>
            <p14:xfrm>
              <a:off x="2317886" y="2177210"/>
              <a:ext cx="6144150" cy="4352106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32028A3-B7B7-226A-D4E0-94DB2A49666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526" y="2167850"/>
                <a:ext cx="6162870" cy="43708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6835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FBE30-18C6-3378-E4AB-3932D2D43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090" y="1067679"/>
            <a:ext cx="10972354" cy="1329549"/>
          </a:xfrm>
        </p:spPr>
        <p:txBody>
          <a:bodyPr wrap="square" anchor="ctr">
            <a:normAutofit fontScale="90000"/>
          </a:bodyPr>
          <a:lstStyle/>
          <a:p>
            <a:pPr algn="l">
              <a:lnSpc>
                <a:spcPct val="90000"/>
              </a:lnSpc>
            </a:pPr>
            <a:br>
              <a:rPr lang="en-IS" dirty="0"/>
            </a:br>
            <a:r>
              <a:rPr lang="en-IS" b="1" dirty="0"/>
              <a:t>SKRIFA (í spjallið/chat)</a:t>
            </a:r>
            <a:br>
              <a:rPr lang="en-IS" b="1" dirty="0"/>
            </a:br>
            <a:r>
              <a:rPr lang="en-IS" dirty="0"/>
              <a:t>						</a:t>
            </a:r>
            <a:br>
              <a:rPr lang="en-IS" dirty="0"/>
            </a:br>
            <a:r>
              <a:rPr lang="en-IS" dirty="0"/>
              <a:t>					nafn leikskólans og</a:t>
            </a:r>
            <a:br>
              <a:rPr lang="en-IS" dirty="0"/>
            </a:br>
            <a:r>
              <a:rPr lang="en-IS" dirty="0"/>
              <a:t>					nöfnin ykkar</a:t>
            </a:r>
          </a:p>
        </p:txBody>
      </p:sp>
      <p:pic>
        <p:nvPicPr>
          <p:cNvPr id="9" name="Content Placeholder 8" descr="A screenshot of a black screen&#10;&#10;Description automatically generated">
            <a:extLst>
              <a:ext uri="{FF2B5EF4-FFF2-40B4-BE49-F238E27FC236}">
                <a16:creationId xmlns:a16="http://schemas.microsoft.com/office/drawing/2014/main" id="{F61840D3-5596-2B78-440B-CB868E381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95" y="4460773"/>
            <a:ext cx="10972354" cy="204795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C0B1AF0-8C1B-422B-988D-D89974CB1A7C}"/>
                  </a:ext>
                </a:extLst>
              </p14:cNvPr>
              <p14:cNvContentPartPr/>
              <p14:nvPr/>
            </p14:nvContentPartPr>
            <p14:xfrm>
              <a:off x="5878278" y="3099190"/>
              <a:ext cx="509989" cy="2667659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C0B1AF0-8C1B-422B-988D-D89974CB1A7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24292" y="2991188"/>
                <a:ext cx="617601" cy="288330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7410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7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800D27-17CB-577D-62CE-187E541AC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IS" sz="4000" b="1">
                <a:solidFill>
                  <a:srgbClr val="FFFFFF"/>
                </a:solidFill>
              </a:rPr>
              <a:t>Segðu frá þér og mentornum þínum</a:t>
            </a:r>
            <a:br>
              <a:rPr lang="en-IS" sz="4000" b="1">
                <a:solidFill>
                  <a:srgbClr val="FFFFFF"/>
                </a:solidFill>
              </a:rPr>
            </a:br>
            <a:endParaRPr lang="en-IS" sz="4000" b="1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69BB4-5B4F-D51E-2956-4C8CCECC8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S" sz="2000" dirty="0"/>
              <a:t>Hvað heitir þú?</a:t>
            </a:r>
          </a:p>
          <a:p>
            <a:pPr marL="514350" indent="-514350">
              <a:buFont typeface="+mj-lt"/>
              <a:buAutoNum type="arabicPeriod"/>
            </a:pPr>
            <a:r>
              <a:rPr lang="en-IS" sz="2000" dirty="0"/>
              <a:t>Hvaðan ertu?</a:t>
            </a:r>
          </a:p>
          <a:p>
            <a:pPr marL="514350" indent="-514350">
              <a:buFont typeface="+mj-lt"/>
              <a:buAutoNum type="arabicPeriod"/>
            </a:pPr>
            <a:r>
              <a:rPr lang="en-IS" sz="2000" dirty="0"/>
              <a:t>Hvað heitir leikskólinn þinn og hvar er hann?</a:t>
            </a:r>
          </a:p>
          <a:p>
            <a:pPr marL="514350" indent="-514350">
              <a:buFont typeface="+mj-lt"/>
              <a:buAutoNum type="arabicPeriod"/>
            </a:pPr>
            <a:r>
              <a:rPr lang="en-IS" sz="2000" dirty="0"/>
              <a:t>Hvar ólst þú upp?</a:t>
            </a:r>
          </a:p>
          <a:p>
            <a:pPr marL="514350" indent="-514350">
              <a:buFont typeface="+mj-lt"/>
              <a:buAutoNum type="arabicPeriod"/>
            </a:pPr>
            <a:r>
              <a:rPr lang="en-IS" sz="2000" dirty="0"/>
              <a:t>Hvað heitir mentorinn þinn?</a:t>
            </a:r>
          </a:p>
          <a:p>
            <a:pPr marL="514350" indent="-514350">
              <a:buFont typeface="+mj-lt"/>
              <a:buAutoNum type="arabicPeriod"/>
            </a:pPr>
            <a:r>
              <a:rPr lang="en-IS" sz="2000" dirty="0"/>
              <a:t>Hvaðan er mentorinn þinn og hvar ólst hann/hún upp?</a:t>
            </a:r>
          </a:p>
          <a:p>
            <a:pPr marL="0" indent="0">
              <a:buNone/>
            </a:pPr>
            <a:endParaRPr lang="en-IS" sz="2000" dirty="0"/>
          </a:p>
        </p:txBody>
      </p:sp>
      <p:cxnSp>
        <p:nvCxnSpPr>
          <p:cNvPr id="25" name="Straight Connector 19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890E6-C20F-C00C-FDE5-44C52510E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GB" sz="2000" b="0" i="0" dirty="0">
                <a:effectLst/>
                <a:latin typeface="Nacell"/>
                <a:hlinkClick r:id="rId2"/>
              </a:rPr>
              <a:t>að alast upp =</a:t>
            </a:r>
            <a:r>
              <a:rPr lang="en-GB" sz="2000" b="0" i="0" dirty="0">
                <a:effectLst/>
                <a:latin typeface="Nacell"/>
              </a:rPr>
              <a:t> </a:t>
            </a:r>
            <a:r>
              <a:rPr lang="en-GB" sz="2000" b="0" i="0" dirty="0" err="1">
                <a:effectLst/>
                <a:latin typeface="Nacell"/>
              </a:rPr>
              <a:t>vaxa</a:t>
            </a:r>
            <a:r>
              <a:rPr lang="en-GB" sz="2000" b="0" i="0" dirty="0">
                <a:effectLst/>
                <a:latin typeface="Nacell"/>
              </a:rPr>
              <a:t> </a:t>
            </a:r>
            <a:r>
              <a:rPr lang="en-GB" sz="2000" b="0" i="0" dirty="0" err="1">
                <a:effectLst/>
                <a:latin typeface="Nacell"/>
              </a:rPr>
              <a:t>upp</a:t>
            </a:r>
            <a:r>
              <a:rPr lang="en-GB" sz="2000" b="0" i="0" dirty="0">
                <a:effectLst/>
                <a:latin typeface="Nacell"/>
              </a:rPr>
              <a:t>, </a:t>
            </a:r>
            <a:br>
              <a:rPr lang="en-GB" sz="2000" b="0" i="0" dirty="0">
                <a:effectLst/>
                <a:latin typeface="Nacell"/>
              </a:rPr>
            </a:br>
            <a:r>
              <a:rPr lang="en-GB" sz="2000" b="0" i="0" dirty="0">
                <a:effectLst/>
                <a:latin typeface="Nacell"/>
              </a:rPr>
              <a:t>DÆMI: </a:t>
            </a:r>
            <a:r>
              <a:rPr lang="en-GB" sz="2000" b="0" i="0" dirty="0" err="1">
                <a:effectLst/>
                <a:latin typeface="Nacell"/>
              </a:rPr>
              <a:t>hún</a:t>
            </a:r>
            <a:r>
              <a:rPr lang="en-GB" sz="2000" b="0" i="0" dirty="0">
                <a:effectLst/>
                <a:latin typeface="Nacell"/>
              </a:rPr>
              <a:t> </a:t>
            </a:r>
            <a:r>
              <a:rPr lang="en-GB" sz="2000" b="0" i="0" dirty="0" err="1">
                <a:effectLst/>
                <a:latin typeface="Nacell"/>
              </a:rPr>
              <a:t>ólst</a:t>
            </a:r>
            <a:r>
              <a:rPr lang="en-GB" sz="2000" b="0" i="0" dirty="0">
                <a:effectLst/>
                <a:latin typeface="Nacell"/>
              </a:rPr>
              <a:t> </a:t>
            </a:r>
            <a:r>
              <a:rPr lang="en-GB" sz="2000" b="0" i="0" dirty="0" err="1">
                <a:effectLst/>
                <a:latin typeface="Nacell"/>
              </a:rPr>
              <a:t>upp</a:t>
            </a:r>
            <a:r>
              <a:rPr lang="en-GB" sz="2000" b="0" i="0" dirty="0">
                <a:effectLst/>
                <a:latin typeface="Nacell"/>
              </a:rPr>
              <a:t> </a:t>
            </a:r>
            <a:r>
              <a:rPr lang="en-GB" sz="2000" b="0" i="0" dirty="0" err="1">
                <a:effectLst/>
                <a:latin typeface="Nacell"/>
              </a:rPr>
              <a:t>í</a:t>
            </a:r>
            <a:r>
              <a:rPr lang="en-GB" sz="2000" b="0" i="0" dirty="0">
                <a:effectLst/>
                <a:latin typeface="Nacell"/>
              </a:rPr>
              <a:t> </a:t>
            </a:r>
            <a:r>
              <a:rPr lang="en-GB" sz="2000" dirty="0">
                <a:latin typeface="Nacell"/>
              </a:rPr>
              <a:t>Reykjavík</a:t>
            </a:r>
            <a:br>
              <a:rPr lang="en-GB" sz="2000" b="0" i="0" dirty="0">
                <a:effectLst/>
                <a:latin typeface="Nacell"/>
              </a:rPr>
            </a:br>
            <a:br>
              <a:rPr lang="en-GB" sz="2000" b="0" i="0" dirty="0">
                <a:effectLst/>
                <a:latin typeface="Nacell"/>
              </a:rPr>
            </a:br>
            <a:br>
              <a:rPr lang="en-GB" sz="2000" b="0" i="0" dirty="0">
                <a:effectLst/>
                <a:latin typeface="Nacell"/>
              </a:rPr>
            </a:br>
            <a:r>
              <a:rPr lang="en-GB" sz="2000" b="0" i="0" dirty="0">
                <a:effectLst/>
                <a:latin typeface="Nacell"/>
                <a:hlinkClick r:id="rId3"/>
              </a:rPr>
              <a:t>að búa</a:t>
            </a:r>
            <a:br>
              <a:rPr lang="en-GB" sz="2000" b="0" i="0" dirty="0">
                <a:effectLst/>
                <a:latin typeface="Nacell"/>
              </a:rPr>
            </a:br>
            <a:r>
              <a:rPr lang="en-GB" sz="2000" b="0" i="0" dirty="0">
                <a:effectLst/>
                <a:latin typeface="Nacell"/>
              </a:rPr>
              <a:t>DÆMI: </a:t>
            </a:r>
            <a:r>
              <a:rPr lang="en-GB" sz="2000" b="0" i="0" dirty="0" err="1">
                <a:effectLst/>
                <a:latin typeface="Nacell"/>
              </a:rPr>
              <a:t>ég</a:t>
            </a:r>
            <a:r>
              <a:rPr lang="en-GB" sz="2000" b="0" i="0" dirty="0">
                <a:effectLst/>
                <a:latin typeface="Nacell"/>
              </a:rPr>
              <a:t> </a:t>
            </a:r>
            <a:r>
              <a:rPr lang="en-GB" sz="2000" b="0" i="0" dirty="0" err="1">
                <a:effectLst/>
                <a:latin typeface="Nacell"/>
              </a:rPr>
              <a:t>bý</a:t>
            </a:r>
            <a:r>
              <a:rPr lang="en-GB" sz="2000" b="0" i="0" dirty="0">
                <a:effectLst/>
                <a:latin typeface="Nacell"/>
              </a:rPr>
              <a:t> </a:t>
            </a:r>
            <a:r>
              <a:rPr lang="en-GB" sz="2000" b="0" i="0" dirty="0" err="1">
                <a:effectLst/>
                <a:latin typeface="Nacell"/>
              </a:rPr>
              <a:t>á</a:t>
            </a:r>
            <a:r>
              <a:rPr lang="en-GB" sz="2000" b="0" i="0" dirty="0">
                <a:effectLst/>
                <a:latin typeface="Nacell"/>
              </a:rPr>
              <a:t> </a:t>
            </a:r>
            <a:r>
              <a:rPr lang="en-GB" sz="2000" b="0" i="0" dirty="0" err="1">
                <a:effectLst/>
                <a:latin typeface="Nacell"/>
              </a:rPr>
              <a:t>Laugavegi</a:t>
            </a:r>
            <a:r>
              <a:rPr lang="en-GB" sz="2000" b="0" i="0" dirty="0">
                <a:effectLst/>
                <a:latin typeface="Nacell"/>
              </a:rPr>
              <a:t>, </a:t>
            </a:r>
            <a:br>
              <a:rPr lang="en-GB" sz="2000" b="0" i="0" dirty="0">
                <a:effectLst/>
                <a:latin typeface="Nacell"/>
              </a:rPr>
            </a:br>
            <a:r>
              <a:rPr lang="en-GB" sz="2000" b="0" i="0" dirty="0">
                <a:effectLst/>
                <a:latin typeface="Nacell"/>
              </a:rPr>
              <a:t>DÆMI: </a:t>
            </a:r>
            <a:r>
              <a:rPr lang="en-GB" sz="2000" b="0" i="0" dirty="0" err="1">
                <a:effectLst/>
                <a:latin typeface="Nacell"/>
              </a:rPr>
              <a:t>ég</a:t>
            </a:r>
            <a:r>
              <a:rPr lang="en-GB" sz="2000" b="0" i="0" dirty="0">
                <a:effectLst/>
                <a:latin typeface="Nacell"/>
              </a:rPr>
              <a:t> </a:t>
            </a:r>
            <a:r>
              <a:rPr lang="en-GB" sz="2000" b="0" i="0" dirty="0" err="1">
                <a:effectLst/>
                <a:latin typeface="Nacell"/>
              </a:rPr>
              <a:t>bjó</a:t>
            </a:r>
            <a:r>
              <a:rPr lang="en-GB" sz="2000" b="0" i="0" dirty="0">
                <a:effectLst/>
                <a:latin typeface="Nacell"/>
              </a:rPr>
              <a:t> </a:t>
            </a:r>
            <a:r>
              <a:rPr lang="en-GB" sz="2000" b="0" i="0" dirty="0" err="1">
                <a:effectLst/>
                <a:latin typeface="Nacell"/>
              </a:rPr>
              <a:t>á</a:t>
            </a:r>
            <a:r>
              <a:rPr lang="en-GB" sz="2000" b="0" i="0" dirty="0">
                <a:effectLst/>
                <a:latin typeface="Nacell"/>
              </a:rPr>
              <a:t> </a:t>
            </a:r>
            <a:r>
              <a:rPr lang="en-GB" sz="2000" b="0" i="0" dirty="0" err="1">
                <a:effectLst/>
                <a:latin typeface="Nacell"/>
              </a:rPr>
              <a:t>Laugavegi</a:t>
            </a:r>
            <a:r>
              <a:rPr lang="en-GB" sz="2000" b="0" i="0" dirty="0">
                <a:effectLst/>
                <a:latin typeface="Nacell"/>
              </a:rPr>
              <a:t>, </a:t>
            </a:r>
            <a:br>
              <a:rPr lang="en-GB" sz="2000" b="0" i="0" dirty="0">
                <a:effectLst/>
                <a:latin typeface="Nacell"/>
              </a:rPr>
            </a:br>
            <a:br>
              <a:rPr lang="en-GB" sz="2000" dirty="0"/>
            </a:br>
            <a:endParaRPr lang="en-IS" sz="2000" dirty="0"/>
          </a:p>
        </p:txBody>
      </p:sp>
    </p:spTree>
    <p:extLst>
      <p:ext uri="{BB962C8B-B14F-4D97-AF65-F5344CB8AC3E}">
        <p14:creationId xmlns:p14="http://schemas.microsoft.com/office/powerpoint/2010/main" val="3401174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1DA60-9F0D-9F8A-04F2-170D59E65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S" b="1" dirty="0"/>
              <a:t>Kynning</a:t>
            </a:r>
            <a:br>
              <a:rPr lang="en-IS" dirty="0"/>
            </a:br>
            <a:r>
              <a:rPr lang="en-IS" dirty="0"/>
              <a:t>Persónufornöfn og eignarfornöfn </a:t>
            </a:r>
          </a:p>
        </p:txBody>
      </p:sp>
      <p:pic>
        <p:nvPicPr>
          <p:cNvPr id="6" name="Content Placeholder 5" descr="A screenshot of a book&#10;&#10;Description automatically generated">
            <a:extLst>
              <a:ext uri="{FF2B5EF4-FFF2-40B4-BE49-F238E27FC236}">
                <a16:creationId xmlns:a16="http://schemas.microsoft.com/office/drawing/2014/main" id="{03A2B3BA-C3A0-1165-1CCD-9778B673C3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37695" y="1825625"/>
            <a:ext cx="4582609" cy="4351338"/>
          </a:xfrm>
        </p:spPr>
      </p:pic>
      <p:pic>
        <p:nvPicPr>
          <p:cNvPr id="11" name="Content Placeholder 7" descr="A white and black text on a blue background&#10;&#10;Description automatically generated">
            <a:extLst>
              <a:ext uri="{FF2B5EF4-FFF2-40B4-BE49-F238E27FC236}">
                <a16:creationId xmlns:a16="http://schemas.microsoft.com/office/drawing/2014/main" id="{74C92F17-08C5-A73C-2881-CE8E425720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696005"/>
            <a:ext cx="5181600" cy="2610577"/>
          </a:xfrm>
        </p:spPr>
      </p:pic>
    </p:spTree>
    <p:extLst>
      <p:ext uri="{BB962C8B-B14F-4D97-AF65-F5344CB8AC3E}">
        <p14:creationId xmlns:p14="http://schemas.microsoft.com/office/powerpoint/2010/main" val="3811143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EFBE20-84F0-A7C1-24B7-74AD50825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4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Verkefni</a:t>
            </a:r>
            <a:r>
              <a:rPr lang="en-US" sz="3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4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Þetta</a:t>
            </a:r>
            <a:r>
              <a:rPr lang="en-US" sz="3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eru</a:t>
            </a:r>
            <a:r>
              <a:rPr lang="en-US" sz="3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Agnes </a:t>
            </a:r>
            <a:r>
              <a:rPr lang="en-US" sz="34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3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Jón</a:t>
            </a:r>
            <a:br>
              <a:rPr lang="en-US" sz="3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Búið</a:t>
            </a:r>
            <a:r>
              <a:rPr lang="en-US" sz="3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US" sz="3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setningar</a:t>
            </a:r>
            <a:r>
              <a:rPr lang="en-US" sz="3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34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hans</a:t>
            </a:r>
            <a:r>
              <a:rPr lang="en-US" sz="3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/ </a:t>
            </a:r>
            <a:r>
              <a:rPr lang="en-US" sz="34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hennar</a:t>
            </a:r>
            <a:r>
              <a:rPr lang="en-US" sz="3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/ </a:t>
            </a:r>
            <a:r>
              <a:rPr lang="en-US" sz="3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þeirra</a:t>
            </a:r>
            <a:r>
              <a:rPr lang="en-US" sz="3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11" name="Content Placeholder 5" descr="A child playing with a toy car&#10;&#10;Description automatically generated">
            <a:extLst>
              <a:ext uri="{FF2B5EF4-FFF2-40B4-BE49-F238E27FC236}">
                <a16:creationId xmlns:a16="http://schemas.microsoft.com/office/drawing/2014/main" id="{EAA4EA14-7597-E200-02E0-ABEA4B393F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68" r="32210"/>
          <a:stretch/>
        </p:blipFill>
        <p:spPr>
          <a:xfrm>
            <a:off x="-11084" y="0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951689-3D50-A3D5-1490-E4CA42689A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8966" y="2432115"/>
            <a:ext cx="3810000" cy="3816284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Content Placeholder 9" descr="A cartoon of a child holding a football ball&#10;&#10;Description automatically generated">
            <a:extLst>
              <a:ext uri="{FF2B5EF4-FFF2-40B4-BE49-F238E27FC236}">
                <a16:creationId xmlns:a16="http://schemas.microsoft.com/office/drawing/2014/main" id="{5DB46AE8-8FD7-4A12-2C66-F132EAEB04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17807" r="17179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3408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EFBE20-84F0-A7C1-24B7-74AD50825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Verkefni</a:t>
            </a:r>
            <a: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Búið til setningar. Hvað segja Adam og Rósa?</a:t>
            </a:r>
            <a:b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minn – mín  - mitt</a:t>
            </a:r>
            <a:br>
              <a:rPr lang="en-US"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þinn – þín - þitt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007604FB-C4E8-FA34-7BA4-C7570A180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Þetta</a:t>
            </a:r>
            <a:r>
              <a:rPr lang="en-US" dirty="0"/>
              <a:t> er/</a:t>
            </a:r>
            <a:r>
              <a:rPr lang="en-US" dirty="0" err="1"/>
              <a:t>eru</a:t>
            </a:r>
            <a:r>
              <a:rPr lang="en-US" dirty="0"/>
              <a:t>  …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Content Placeholder 32" descr="A child playing with toys&#10;&#10;Description automatically generated">
            <a:extLst>
              <a:ext uri="{FF2B5EF4-FFF2-40B4-BE49-F238E27FC236}">
                <a16:creationId xmlns:a16="http://schemas.microsoft.com/office/drawing/2014/main" id="{74AA22C4-8C01-F97F-5221-F442AA9FDA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4703" r="-2" b="-2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48" name="Arc 47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Content Placeholder 23" descr="A cartoon of a child playing with toys&#10;&#10;Description automatically generated">
            <a:extLst>
              <a:ext uri="{FF2B5EF4-FFF2-40B4-BE49-F238E27FC236}">
                <a16:creationId xmlns:a16="http://schemas.microsoft.com/office/drawing/2014/main" id="{61F9A426-ACC9-7EF3-9CDA-62CF7709C9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619" r="26832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757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table with different names&#10;&#10;Description automatically generated with medium confidence">
            <a:extLst>
              <a:ext uri="{FF2B5EF4-FFF2-40B4-BE49-F238E27FC236}">
                <a16:creationId xmlns:a16="http://schemas.microsoft.com/office/drawing/2014/main" id="{E454CC9A-624D-4DDF-2BAC-FFF86AF64EE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87197" y="643467"/>
            <a:ext cx="10817605" cy="5571065"/>
          </a:xfrm>
          <a:prstGeom prst="rect">
            <a:avLst/>
          </a:prstGeom>
          <a:ln>
            <a:noFill/>
          </a:ln>
        </p:spPr>
      </p:pic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38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table with different languages&#10;&#10;Description automatically generated with medium confidence">
            <a:extLst>
              <a:ext uri="{FF2B5EF4-FFF2-40B4-BE49-F238E27FC236}">
                <a16:creationId xmlns:a16="http://schemas.microsoft.com/office/drawing/2014/main" id="{AABA9934-CC2C-61EA-7E75-41144BADD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63" y="804488"/>
            <a:ext cx="10905066" cy="5398008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48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20168</TotalTime>
  <Words>721</Words>
  <Application>Microsoft Macintosh PowerPoint</Application>
  <PresentationFormat>Widescreen</PresentationFormat>
  <Paragraphs>78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Aptos</vt:lpstr>
      <vt:lpstr>Arial</vt:lpstr>
      <vt:lpstr>Calibri</vt:lpstr>
      <vt:lpstr>Calibri Light</vt:lpstr>
      <vt:lpstr>Cambria</vt:lpstr>
      <vt:lpstr>Nacell</vt:lpstr>
      <vt:lpstr>Office Theme</vt:lpstr>
      <vt:lpstr>Íslenskutími Miðvikudagur 23. október Hópar 1, 2 og 3</vt:lpstr>
      <vt:lpstr>MERKIÐ ZOOM SKJÁINN YKKAR                                                                                       (Veljið punktana þrjá)</vt:lpstr>
      <vt:lpstr> SKRIFA (í spjallið/chat)             nafn leikskólans og      nöfnin ykkar</vt:lpstr>
      <vt:lpstr>Segðu frá þér og mentornum þínum </vt:lpstr>
      <vt:lpstr>Kynning Persónufornöfn og eignarfornöfn </vt:lpstr>
      <vt:lpstr>Verkefni  Þetta eru Agnes og Jón Búið til setningar  (hans / hennar / þeirra)</vt:lpstr>
      <vt:lpstr>Verkefni  Búið til setningar. Hvað segja Adam og Rósa? minn – mín  - mitt þinn – þín - þitt</vt:lpstr>
      <vt:lpstr>PowerPoint Presentation</vt:lpstr>
      <vt:lpstr>PowerPoint Presentation</vt:lpstr>
      <vt:lpstr>Verkefni – búið til setningar fyrir Ellu og Aron Ég er að leika með …</vt:lpstr>
      <vt:lpstr>  Verkefni – Orðaforði í fataklefa Búið til setningar 1. Hvar er/eru 2. Finndu …             </vt:lpstr>
      <vt:lpstr>þgf - mínum (kk) minni (kvk) mínu (hk)</vt:lpstr>
      <vt:lpstr>Segðu frá verkefni sem þú gerðir með börnunum</vt:lpstr>
      <vt:lpstr>Kardemommubærinn Hvar er húfan mín?</vt:lpstr>
      <vt:lpstr>PowerPoint Presentation</vt:lpstr>
      <vt:lpstr>Umræður</vt:lpstr>
      <vt:lpstr>Málsháttur og jákvæð athygli</vt:lpstr>
      <vt:lpstr>Heimaverkefni – HJÁLP - Valfrjálst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Forsetningar</dc:title>
  <dc:creator>Guðlaug Stella Brynjólfsdóttir - HI</dc:creator>
  <cp:lastModifiedBy>Guðlaug Stella Brynjólfsdóttir - HI</cp:lastModifiedBy>
  <cp:revision>12</cp:revision>
  <dcterms:created xsi:type="dcterms:W3CDTF">2022-10-17T10:35:13Z</dcterms:created>
  <dcterms:modified xsi:type="dcterms:W3CDTF">2024-10-22T18:32:21Z</dcterms:modified>
</cp:coreProperties>
</file>