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4_96C61BD7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3"/>
  </p:notesMasterIdLst>
  <p:sldIdLst>
    <p:sldId id="306" r:id="rId5"/>
    <p:sldId id="289" r:id="rId6"/>
    <p:sldId id="280" r:id="rId7"/>
    <p:sldId id="274" r:id="rId8"/>
    <p:sldId id="294" r:id="rId9"/>
    <p:sldId id="278" r:id="rId10"/>
    <p:sldId id="305" r:id="rId11"/>
    <p:sldId id="264" r:id="rId12"/>
    <p:sldId id="257" r:id="rId13"/>
    <p:sldId id="260" r:id="rId14"/>
    <p:sldId id="259" r:id="rId15"/>
    <p:sldId id="261" r:id="rId16"/>
    <p:sldId id="295" r:id="rId17"/>
    <p:sldId id="258" r:id="rId18"/>
    <p:sldId id="267" r:id="rId19"/>
    <p:sldId id="271" r:id="rId20"/>
    <p:sldId id="272" r:id="rId21"/>
    <p:sldId id="296" r:id="rId22"/>
  </p:sldIdLst>
  <p:sldSz cx="13012738" cy="73152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579438" indent="-1222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1160463" indent="-246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741488" indent="-369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2322513" indent="-493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DEAAF6-7C82-8CB6-3A91-C70488CD262F}" name="Ingibjörg Stefánsdóttir" initials="IS" userId="ea5ecd70f4394cc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3"/>
    <p:restoredTop sz="95909"/>
  </p:normalViewPr>
  <p:slideViewPr>
    <p:cSldViewPr>
      <p:cViewPr varScale="1">
        <p:scale>
          <a:sx n="96" d="100"/>
          <a:sy n="96" d="100"/>
        </p:scale>
        <p:origin x="176" y="728"/>
      </p:cViewPr>
      <p:guideLst>
        <p:guide orient="horz" pos="2304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omments/modernComment_104_96C61B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2C40FC-E26C-43BE-9765-AC121A30968A}" authorId="{71DEAAF6-7C82-8CB6-3A91-C70488CD262F}" created="2024-11-20T17:26:45.5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29565655" sldId="260"/>
      <ac:spMk id="3" creationId="{E06D663A-5153-A404-CEC9-4FD2EB043A79}"/>
    </ac:deMkLst>
    <p188:txBody>
      <a:bodyPr/>
      <a:lstStyle/>
      <a:p>
        <a:r>
          <a:rPr lang="is-IS"/>
          <a:t>Skil ekki - fyrstu þrju´orðin eru ekki endingarlaus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114E2-8EAD-44F2-B215-958B0A7C5FD3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D59DE37-B868-44CF-B30B-843D5168F654}">
      <dgm:prSet/>
      <dgm:spPr/>
      <dgm:t>
        <a:bodyPr/>
        <a:lstStyle/>
        <a:p>
          <a:r>
            <a:rPr lang="is-IS" dirty="0"/>
            <a:t>leikur </a:t>
          </a:r>
          <a:endParaRPr lang="en-US" dirty="0"/>
        </a:p>
      </dgm:t>
    </dgm:pt>
    <dgm:pt modelId="{311415C8-24B7-4D55-A5CA-7E6C1608EB82}" type="parTrans" cxnId="{2CF5CCEB-047D-488D-9EB8-3CAACC28DAC4}">
      <dgm:prSet/>
      <dgm:spPr/>
      <dgm:t>
        <a:bodyPr/>
        <a:lstStyle/>
        <a:p>
          <a:endParaRPr lang="en-US"/>
        </a:p>
      </dgm:t>
    </dgm:pt>
    <dgm:pt modelId="{5D7AAD1D-3090-432D-B158-573BD188CEEE}" type="sibTrans" cxnId="{2CF5CCEB-047D-488D-9EB8-3CAACC28DAC4}">
      <dgm:prSet/>
      <dgm:spPr/>
      <dgm:t>
        <a:bodyPr/>
        <a:lstStyle/>
        <a:p>
          <a:endParaRPr lang="en-US"/>
        </a:p>
      </dgm:t>
    </dgm:pt>
    <dgm:pt modelId="{6307CC5D-0E18-47B8-923B-14BAFCD597F1}">
      <dgm:prSet/>
      <dgm:spPr/>
      <dgm:t>
        <a:bodyPr/>
        <a:lstStyle/>
        <a:p>
          <a:r>
            <a:rPr lang="is-IS" dirty="0"/>
            <a:t>leikskóli </a:t>
          </a:r>
          <a:endParaRPr lang="en-US" dirty="0"/>
        </a:p>
      </dgm:t>
    </dgm:pt>
    <dgm:pt modelId="{2F5A19A5-5643-41DB-B7C1-160EE36B9E47}" type="parTrans" cxnId="{3F36855A-3AE7-42AC-BFCB-EF844AC5C346}">
      <dgm:prSet/>
      <dgm:spPr/>
      <dgm:t>
        <a:bodyPr/>
        <a:lstStyle/>
        <a:p>
          <a:endParaRPr lang="en-US"/>
        </a:p>
      </dgm:t>
    </dgm:pt>
    <dgm:pt modelId="{F9FDC125-B2CE-460F-9E27-1E7FD2BA44D7}" type="sibTrans" cxnId="{3F36855A-3AE7-42AC-BFCB-EF844AC5C346}">
      <dgm:prSet/>
      <dgm:spPr/>
      <dgm:t>
        <a:bodyPr/>
        <a:lstStyle/>
        <a:p>
          <a:endParaRPr lang="en-US"/>
        </a:p>
      </dgm:t>
    </dgm:pt>
    <dgm:pt modelId="{2A3A7D2A-2D50-49A8-AD3B-6BE2C0A1180C}">
      <dgm:prSet/>
      <dgm:spPr/>
      <dgm:t>
        <a:bodyPr/>
        <a:lstStyle/>
        <a:p>
          <a:r>
            <a:rPr lang="en-US" dirty="0" err="1"/>
            <a:t>leika</a:t>
          </a:r>
          <a:endParaRPr lang="en-US" dirty="0"/>
        </a:p>
      </dgm:t>
    </dgm:pt>
    <dgm:pt modelId="{8B387164-935F-4E29-9B3E-07AD40FA1880}" type="parTrans" cxnId="{CFF291CC-34CC-4DA1-A3F0-311411F5E559}">
      <dgm:prSet/>
      <dgm:spPr/>
      <dgm:t>
        <a:bodyPr/>
        <a:lstStyle/>
        <a:p>
          <a:endParaRPr lang="en-US"/>
        </a:p>
      </dgm:t>
    </dgm:pt>
    <dgm:pt modelId="{65AB44ED-92BB-4941-B39E-F42EBC3DC0F1}" type="sibTrans" cxnId="{CFF291CC-34CC-4DA1-A3F0-311411F5E559}">
      <dgm:prSet/>
      <dgm:spPr/>
      <dgm:t>
        <a:bodyPr/>
        <a:lstStyle/>
        <a:p>
          <a:endParaRPr lang="en-US"/>
        </a:p>
      </dgm:t>
    </dgm:pt>
    <dgm:pt modelId="{C9273606-BF8A-458C-86B7-302A6D515CFA}">
      <dgm:prSet/>
      <dgm:spPr/>
      <dgm:t>
        <a:bodyPr/>
        <a:lstStyle/>
        <a:p>
          <a:r>
            <a:rPr lang="is-IS" dirty="0"/>
            <a:t>leikhús</a:t>
          </a:r>
          <a:endParaRPr lang="en-US" dirty="0"/>
        </a:p>
      </dgm:t>
    </dgm:pt>
    <dgm:pt modelId="{6367D1DE-FFB7-4EB1-AB73-43917EB0DEA1}" type="parTrans" cxnId="{2CCECA8A-6B06-4150-90C7-A241641E2297}">
      <dgm:prSet/>
      <dgm:spPr/>
      <dgm:t>
        <a:bodyPr/>
        <a:lstStyle/>
        <a:p>
          <a:endParaRPr lang="en-US"/>
        </a:p>
      </dgm:t>
    </dgm:pt>
    <dgm:pt modelId="{C2A77E79-1F46-4102-8C79-0028736B00D2}" type="sibTrans" cxnId="{2CCECA8A-6B06-4150-90C7-A241641E2297}">
      <dgm:prSet/>
      <dgm:spPr/>
      <dgm:t>
        <a:bodyPr/>
        <a:lstStyle/>
        <a:p>
          <a:endParaRPr lang="en-US"/>
        </a:p>
      </dgm:t>
    </dgm:pt>
    <dgm:pt modelId="{0691CEA5-9C4D-4062-B77C-2CDE7A5DF36D}">
      <dgm:prSet/>
      <dgm:spPr/>
      <dgm:t>
        <a:bodyPr/>
        <a:lstStyle/>
        <a:p>
          <a:r>
            <a:rPr lang="is-IS" dirty="0"/>
            <a:t>leikfang/leikföng </a:t>
          </a:r>
          <a:endParaRPr lang="en-US" dirty="0"/>
        </a:p>
      </dgm:t>
    </dgm:pt>
    <dgm:pt modelId="{46D0FDC0-0DEB-4090-88A3-1EFFAC820863}" type="parTrans" cxnId="{EF637AA0-FF87-44D2-B8AB-06F34E22059B}">
      <dgm:prSet/>
      <dgm:spPr/>
      <dgm:t>
        <a:bodyPr/>
        <a:lstStyle/>
        <a:p>
          <a:endParaRPr lang="en-US"/>
        </a:p>
      </dgm:t>
    </dgm:pt>
    <dgm:pt modelId="{9D31BAD2-0079-41E8-852A-17810708C32B}" type="sibTrans" cxnId="{EF637AA0-FF87-44D2-B8AB-06F34E22059B}">
      <dgm:prSet/>
      <dgm:spPr/>
      <dgm:t>
        <a:bodyPr/>
        <a:lstStyle/>
        <a:p>
          <a:endParaRPr lang="en-US"/>
        </a:p>
      </dgm:t>
    </dgm:pt>
    <dgm:pt modelId="{D6B492AC-5EE7-4958-9AA7-01B1EDB47258}">
      <dgm:prSet/>
      <dgm:spPr/>
      <dgm:t>
        <a:bodyPr/>
        <a:lstStyle/>
        <a:p>
          <a:r>
            <a:rPr lang="is-IS" dirty="0"/>
            <a:t>leiktími</a:t>
          </a:r>
          <a:endParaRPr lang="en-US" dirty="0"/>
        </a:p>
      </dgm:t>
    </dgm:pt>
    <dgm:pt modelId="{C449C957-620E-4239-BB01-D8AEE476BF52}" type="parTrans" cxnId="{F9060129-55FC-4D02-81C1-A36B9B0923F2}">
      <dgm:prSet/>
      <dgm:spPr/>
      <dgm:t>
        <a:bodyPr/>
        <a:lstStyle/>
        <a:p>
          <a:endParaRPr lang="en-US"/>
        </a:p>
      </dgm:t>
    </dgm:pt>
    <dgm:pt modelId="{34857148-1E2D-45DC-8E26-9161B25DBC7C}" type="sibTrans" cxnId="{F9060129-55FC-4D02-81C1-A36B9B0923F2}">
      <dgm:prSet/>
      <dgm:spPr/>
      <dgm:t>
        <a:bodyPr/>
        <a:lstStyle/>
        <a:p>
          <a:endParaRPr lang="en-US"/>
        </a:p>
      </dgm:t>
    </dgm:pt>
    <dgm:pt modelId="{4E300559-5280-7D4D-B1EE-BC75D0C1EB23}">
      <dgm:prSet/>
      <dgm:spPr/>
      <dgm:t>
        <a:bodyPr/>
        <a:lstStyle/>
        <a:p>
          <a:r>
            <a:rPr lang="en-GB" dirty="0" err="1"/>
            <a:t>leikvöllur</a:t>
          </a:r>
          <a:endParaRPr lang="en-GB" dirty="0"/>
        </a:p>
      </dgm:t>
    </dgm:pt>
    <dgm:pt modelId="{AD30A484-5C74-8E4B-AA8A-B582E4262776}" type="parTrans" cxnId="{49CE72EF-325B-C746-B24E-E9ACDA46552C}">
      <dgm:prSet/>
      <dgm:spPr/>
      <dgm:t>
        <a:bodyPr/>
        <a:lstStyle/>
        <a:p>
          <a:endParaRPr lang="en-GB"/>
        </a:p>
      </dgm:t>
    </dgm:pt>
    <dgm:pt modelId="{BCB138F7-B64D-8047-B93F-E80FC1E1055A}" type="sibTrans" cxnId="{49CE72EF-325B-C746-B24E-E9ACDA46552C}">
      <dgm:prSet/>
      <dgm:spPr/>
      <dgm:t>
        <a:bodyPr/>
        <a:lstStyle/>
        <a:p>
          <a:endParaRPr lang="en-GB"/>
        </a:p>
      </dgm:t>
    </dgm:pt>
    <dgm:pt modelId="{931A7C27-BD83-DF4B-8008-36BE2E619641}">
      <dgm:prSet/>
      <dgm:spPr/>
      <dgm:t>
        <a:bodyPr/>
        <a:lstStyle/>
        <a:p>
          <a:r>
            <a:rPr lang="en-GB" dirty="0" err="1"/>
            <a:t>leikari</a:t>
          </a:r>
          <a:r>
            <a:rPr lang="en-GB" dirty="0"/>
            <a:t>/</a:t>
          </a:r>
          <a:r>
            <a:rPr lang="en-GB" dirty="0" err="1"/>
            <a:t>leikkona</a:t>
          </a:r>
          <a:endParaRPr lang="en-GB" dirty="0"/>
        </a:p>
        <a:p>
          <a:r>
            <a:rPr lang="en-GB" dirty="0" err="1"/>
            <a:t>Leikrit</a:t>
          </a:r>
          <a:endParaRPr lang="en-GB" dirty="0"/>
        </a:p>
        <a:p>
          <a:endParaRPr lang="en-GB" dirty="0"/>
        </a:p>
      </dgm:t>
    </dgm:pt>
    <dgm:pt modelId="{0ED6F039-76E1-324D-B954-6FF556352422}" type="parTrans" cxnId="{8FFBAB22-C818-BC43-B370-8C737F40C991}">
      <dgm:prSet/>
      <dgm:spPr/>
      <dgm:t>
        <a:bodyPr/>
        <a:lstStyle/>
        <a:p>
          <a:endParaRPr lang="en-GB"/>
        </a:p>
      </dgm:t>
    </dgm:pt>
    <dgm:pt modelId="{A752E7CF-9EE0-7F4D-8BBB-200EDAF0FFA7}" type="sibTrans" cxnId="{8FFBAB22-C818-BC43-B370-8C737F40C991}">
      <dgm:prSet/>
      <dgm:spPr/>
      <dgm:t>
        <a:bodyPr/>
        <a:lstStyle/>
        <a:p>
          <a:endParaRPr lang="en-US"/>
        </a:p>
      </dgm:t>
    </dgm:pt>
    <dgm:pt modelId="{0A2B170E-460D-5040-9CD7-2C0F6831679F}" type="pres">
      <dgm:prSet presAssocID="{C72114E2-8EAD-44F2-B215-958B0A7C5FD3}" presName="diagram" presStyleCnt="0">
        <dgm:presLayoutVars>
          <dgm:dir/>
          <dgm:resizeHandles val="exact"/>
        </dgm:presLayoutVars>
      </dgm:prSet>
      <dgm:spPr/>
    </dgm:pt>
    <dgm:pt modelId="{23DF3B6F-F59C-6541-BF85-59D2C9F462C9}" type="pres">
      <dgm:prSet presAssocID="{ED59DE37-B868-44CF-B30B-843D5168F654}" presName="node" presStyleLbl="node1" presStyleIdx="0" presStyleCnt="8">
        <dgm:presLayoutVars>
          <dgm:bulletEnabled val="1"/>
        </dgm:presLayoutVars>
      </dgm:prSet>
      <dgm:spPr/>
    </dgm:pt>
    <dgm:pt modelId="{E9B0EFDF-14E5-FD4E-ABE6-3074D2E64602}" type="pres">
      <dgm:prSet presAssocID="{5D7AAD1D-3090-432D-B158-573BD188CEEE}" presName="sibTrans" presStyleCnt="0"/>
      <dgm:spPr/>
    </dgm:pt>
    <dgm:pt modelId="{232C2A45-44B4-684D-8FE1-85D90BB4867B}" type="pres">
      <dgm:prSet presAssocID="{6307CC5D-0E18-47B8-923B-14BAFCD597F1}" presName="node" presStyleLbl="node1" presStyleIdx="1" presStyleCnt="8">
        <dgm:presLayoutVars>
          <dgm:bulletEnabled val="1"/>
        </dgm:presLayoutVars>
      </dgm:prSet>
      <dgm:spPr/>
    </dgm:pt>
    <dgm:pt modelId="{792CD251-080D-2749-B14D-4042385F991D}" type="pres">
      <dgm:prSet presAssocID="{F9FDC125-B2CE-460F-9E27-1E7FD2BA44D7}" presName="sibTrans" presStyleCnt="0"/>
      <dgm:spPr/>
    </dgm:pt>
    <dgm:pt modelId="{D284BC07-3042-3345-B253-2EC1A1625752}" type="pres">
      <dgm:prSet presAssocID="{2A3A7D2A-2D50-49A8-AD3B-6BE2C0A1180C}" presName="node" presStyleLbl="node1" presStyleIdx="2" presStyleCnt="8">
        <dgm:presLayoutVars>
          <dgm:bulletEnabled val="1"/>
        </dgm:presLayoutVars>
      </dgm:prSet>
      <dgm:spPr/>
    </dgm:pt>
    <dgm:pt modelId="{7D5EDF22-AD5C-9B43-ADAE-0366027A19C5}" type="pres">
      <dgm:prSet presAssocID="{65AB44ED-92BB-4941-B39E-F42EBC3DC0F1}" presName="sibTrans" presStyleCnt="0"/>
      <dgm:spPr/>
    </dgm:pt>
    <dgm:pt modelId="{7F2B58EF-EC70-FC42-884A-CAC858355707}" type="pres">
      <dgm:prSet presAssocID="{C9273606-BF8A-458C-86B7-302A6D515CFA}" presName="node" presStyleLbl="node1" presStyleIdx="3" presStyleCnt="8">
        <dgm:presLayoutVars>
          <dgm:bulletEnabled val="1"/>
        </dgm:presLayoutVars>
      </dgm:prSet>
      <dgm:spPr/>
    </dgm:pt>
    <dgm:pt modelId="{72573416-C66F-7843-A489-F595AB78ECED}" type="pres">
      <dgm:prSet presAssocID="{C2A77E79-1F46-4102-8C79-0028736B00D2}" presName="sibTrans" presStyleCnt="0"/>
      <dgm:spPr/>
    </dgm:pt>
    <dgm:pt modelId="{13FA5E4F-C8C5-0D4C-B12F-2D8E0383DF67}" type="pres">
      <dgm:prSet presAssocID="{0691CEA5-9C4D-4062-B77C-2CDE7A5DF36D}" presName="node" presStyleLbl="node1" presStyleIdx="4" presStyleCnt="8">
        <dgm:presLayoutVars>
          <dgm:bulletEnabled val="1"/>
        </dgm:presLayoutVars>
      </dgm:prSet>
      <dgm:spPr/>
    </dgm:pt>
    <dgm:pt modelId="{2F6E6252-0ACE-2E43-B9C9-7B41523A47CB}" type="pres">
      <dgm:prSet presAssocID="{9D31BAD2-0079-41E8-852A-17810708C32B}" presName="sibTrans" presStyleCnt="0"/>
      <dgm:spPr/>
    </dgm:pt>
    <dgm:pt modelId="{02410BD5-DE69-0E4D-95B6-2149C9F991C1}" type="pres">
      <dgm:prSet presAssocID="{D6B492AC-5EE7-4958-9AA7-01B1EDB47258}" presName="node" presStyleLbl="node1" presStyleIdx="5" presStyleCnt="8">
        <dgm:presLayoutVars>
          <dgm:bulletEnabled val="1"/>
        </dgm:presLayoutVars>
      </dgm:prSet>
      <dgm:spPr/>
    </dgm:pt>
    <dgm:pt modelId="{7C5CA87F-3F0A-4E4B-9DD1-5BB594AE1C4B}" type="pres">
      <dgm:prSet presAssocID="{34857148-1E2D-45DC-8E26-9161B25DBC7C}" presName="sibTrans" presStyleCnt="0"/>
      <dgm:spPr/>
    </dgm:pt>
    <dgm:pt modelId="{552B3527-3CE0-C641-9732-0B3410EB8E92}" type="pres">
      <dgm:prSet presAssocID="{4E300559-5280-7D4D-B1EE-BC75D0C1EB23}" presName="node" presStyleLbl="node1" presStyleIdx="6" presStyleCnt="8">
        <dgm:presLayoutVars>
          <dgm:bulletEnabled val="1"/>
        </dgm:presLayoutVars>
      </dgm:prSet>
      <dgm:spPr/>
    </dgm:pt>
    <dgm:pt modelId="{5D49AC4A-C88A-AE44-8AB7-A08845BBA078}" type="pres">
      <dgm:prSet presAssocID="{BCB138F7-B64D-8047-B93F-E80FC1E1055A}" presName="sibTrans" presStyleCnt="0"/>
      <dgm:spPr/>
    </dgm:pt>
    <dgm:pt modelId="{33ED4397-0EB8-D940-8AA3-7F38309F7FFB}" type="pres">
      <dgm:prSet presAssocID="{931A7C27-BD83-DF4B-8008-36BE2E619641}" presName="node" presStyleLbl="node1" presStyleIdx="7" presStyleCnt="8">
        <dgm:presLayoutVars>
          <dgm:bulletEnabled val="1"/>
        </dgm:presLayoutVars>
      </dgm:prSet>
      <dgm:spPr/>
    </dgm:pt>
  </dgm:ptLst>
  <dgm:cxnLst>
    <dgm:cxn modelId="{0ADB7003-8D93-6F43-9D12-92197FA6BBF0}" type="presOf" srcId="{C9273606-BF8A-458C-86B7-302A6D515CFA}" destId="{7F2B58EF-EC70-FC42-884A-CAC858355707}" srcOrd="0" destOrd="0" presId="urn:microsoft.com/office/officeart/2005/8/layout/default"/>
    <dgm:cxn modelId="{8FFBAB22-C818-BC43-B370-8C737F40C991}" srcId="{C72114E2-8EAD-44F2-B215-958B0A7C5FD3}" destId="{931A7C27-BD83-DF4B-8008-36BE2E619641}" srcOrd="7" destOrd="0" parTransId="{0ED6F039-76E1-324D-B954-6FF556352422}" sibTransId="{A752E7CF-9EE0-7F4D-8BBB-200EDAF0FFA7}"/>
    <dgm:cxn modelId="{F9060129-55FC-4D02-81C1-A36B9B0923F2}" srcId="{C72114E2-8EAD-44F2-B215-958B0A7C5FD3}" destId="{D6B492AC-5EE7-4958-9AA7-01B1EDB47258}" srcOrd="5" destOrd="0" parTransId="{C449C957-620E-4239-BB01-D8AEE476BF52}" sibTransId="{34857148-1E2D-45DC-8E26-9161B25DBC7C}"/>
    <dgm:cxn modelId="{81B2D23B-7CDD-4145-B65D-FAF71FAE7365}" type="presOf" srcId="{2A3A7D2A-2D50-49A8-AD3B-6BE2C0A1180C}" destId="{D284BC07-3042-3345-B253-2EC1A1625752}" srcOrd="0" destOrd="0" presId="urn:microsoft.com/office/officeart/2005/8/layout/default"/>
    <dgm:cxn modelId="{2C8E263F-9AD1-DA44-888A-57020D6A8EAC}" type="presOf" srcId="{931A7C27-BD83-DF4B-8008-36BE2E619641}" destId="{33ED4397-0EB8-D940-8AA3-7F38309F7FFB}" srcOrd="0" destOrd="0" presId="urn:microsoft.com/office/officeart/2005/8/layout/default"/>
    <dgm:cxn modelId="{E04B124F-FC70-F349-BDAE-968F7A19A541}" type="presOf" srcId="{0691CEA5-9C4D-4062-B77C-2CDE7A5DF36D}" destId="{13FA5E4F-C8C5-0D4C-B12F-2D8E0383DF67}" srcOrd="0" destOrd="0" presId="urn:microsoft.com/office/officeart/2005/8/layout/default"/>
    <dgm:cxn modelId="{3F36855A-3AE7-42AC-BFCB-EF844AC5C346}" srcId="{C72114E2-8EAD-44F2-B215-958B0A7C5FD3}" destId="{6307CC5D-0E18-47B8-923B-14BAFCD597F1}" srcOrd="1" destOrd="0" parTransId="{2F5A19A5-5643-41DB-B7C1-160EE36B9E47}" sibTransId="{F9FDC125-B2CE-460F-9E27-1E7FD2BA44D7}"/>
    <dgm:cxn modelId="{2CCECA8A-6B06-4150-90C7-A241641E2297}" srcId="{C72114E2-8EAD-44F2-B215-958B0A7C5FD3}" destId="{C9273606-BF8A-458C-86B7-302A6D515CFA}" srcOrd="3" destOrd="0" parTransId="{6367D1DE-FFB7-4EB1-AB73-43917EB0DEA1}" sibTransId="{C2A77E79-1F46-4102-8C79-0028736B00D2}"/>
    <dgm:cxn modelId="{3F64149B-E6F7-D444-BFFF-379544AE95B8}" type="presOf" srcId="{C72114E2-8EAD-44F2-B215-958B0A7C5FD3}" destId="{0A2B170E-460D-5040-9CD7-2C0F6831679F}" srcOrd="0" destOrd="0" presId="urn:microsoft.com/office/officeart/2005/8/layout/default"/>
    <dgm:cxn modelId="{0B6AD09D-7ECD-A041-B7F2-5226C5D098BE}" type="presOf" srcId="{4E300559-5280-7D4D-B1EE-BC75D0C1EB23}" destId="{552B3527-3CE0-C641-9732-0B3410EB8E92}" srcOrd="0" destOrd="0" presId="urn:microsoft.com/office/officeart/2005/8/layout/default"/>
    <dgm:cxn modelId="{EF637AA0-FF87-44D2-B8AB-06F34E22059B}" srcId="{C72114E2-8EAD-44F2-B215-958B0A7C5FD3}" destId="{0691CEA5-9C4D-4062-B77C-2CDE7A5DF36D}" srcOrd="4" destOrd="0" parTransId="{46D0FDC0-0DEB-4090-88A3-1EFFAC820863}" sibTransId="{9D31BAD2-0079-41E8-852A-17810708C32B}"/>
    <dgm:cxn modelId="{ECA597AF-4CA3-074F-9BD0-CBB3B6987B7E}" type="presOf" srcId="{6307CC5D-0E18-47B8-923B-14BAFCD597F1}" destId="{232C2A45-44B4-684D-8FE1-85D90BB4867B}" srcOrd="0" destOrd="0" presId="urn:microsoft.com/office/officeart/2005/8/layout/default"/>
    <dgm:cxn modelId="{CFF291CC-34CC-4DA1-A3F0-311411F5E559}" srcId="{C72114E2-8EAD-44F2-B215-958B0A7C5FD3}" destId="{2A3A7D2A-2D50-49A8-AD3B-6BE2C0A1180C}" srcOrd="2" destOrd="0" parTransId="{8B387164-935F-4E29-9B3E-07AD40FA1880}" sibTransId="{65AB44ED-92BB-4941-B39E-F42EBC3DC0F1}"/>
    <dgm:cxn modelId="{2CF5CCEB-047D-488D-9EB8-3CAACC28DAC4}" srcId="{C72114E2-8EAD-44F2-B215-958B0A7C5FD3}" destId="{ED59DE37-B868-44CF-B30B-843D5168F654}" srcOrd="0" destOrd="0" parTransId="{311415C8-24B7-4D55-A5CA-7E6C1608EB82}" sibTransId="{5D7AAD1D-3090-432D-B158-573BD188CEEE}"/>
    <dgm:cxn modelId="{49CE72EF-325B-C746-B24E-E9ACDA46552C}" srcId="{C72114E2-8EAD-44F2-B215-958B0A7C5FD3}" destId="{4E300559-5280-7D4D-B1EE-BC75D0C1EB23}" srcOrd="6" destOrd="0" parTransId="{AD30A484-5C74-8E4B-AA8A-B582E4262776}" sibTransId="{BCB138F7-B64D-8047-B93F-E80FC1E1055A}"/>
    <dgm:cxn modelId="{DD50FAF0-5901-8744-A0FD-9CBDEB28CF8B}" type="presOf" srcId="{D6B492AC-5EE7-4958-9AA7-01B1EDB47258}" destId="{02410BD5-DE69-0E4D-95B6-2149C9F991C1}" srcOrd="0" destOrd="0" presId="urn:microsoft.com/office/officeart/2005/8/layout/default"/>
    <dgm:cxn modelId="{AD4D05FF-9924-3945-8374-D20B7B3608B9}" type="presOf" srcId="{ED59DE37-B868-44CF-B30B-843D5168F654}" destId="{23DF3B6F-F59C-6541-BF85-59D2C9F462C9}" srcOrd="0" destOrd="0" presId="urn:microsoft.com/office/officeart/2005/8/layout/default"/>
    <dgm:cxn modelId="{AD9240D6-65C8-8E47-93CD-7F03822DE9B4}" type="presParOf" srcId="{0A2B170E-460D-5040-9CD7-2C0F6831679F}" destId="{23DF3B6F-F59C-6541-BF85-59D2C9F462C9}" srcOrd="0" destOrd="0" presId="urn:microsoft.com/office/officeart/2005/8/layout/default"/>
    <dgm:cxn modelId="{F58C221B-04F9-2947-B8F2-ABC6E5A671DA}" type="presParOf" srcId="{0A2B170E-460D-5040-9CD7-2C0F6831679F}" destId="{E9B0EFDF-14E5-FD4E-ABE6-3074D2E64602}" srcOrd="1" destOrd="0" presId="urn:microsoft.com/office/officeart/2005/8/layout/default"/>
    <dgm:cxn modelId="{2FE529EF-CCD0-7B4F-8BE3-FBF954298279}" type="presParOf" srcId="{0A2B170E-460D-5040-9CD7-2C0F6831679F}" destId="{232C2A45-44B4-684D-8FE1-85D90BB4867B}" srcOrd="2" destOrd="0" presId="urn:microsoft.com/office/officeart/2005/8/layout/default"/>
    <dgm:cxn modelId="{0184EEFE-621C-7E42-97BD-49DE8BAAD243}" type="presParOf" srcId="{0A2B170E-460D-5040-9CD7-2C0F6831679F}" destId="{792CD251-080D-2749-B14D-4042385F991D}" srcOrd="3" destOrd="0" presId="urn:microsoft.com/office/officeart/2005/8/layout/default"/>
    <dgm:cxn modelId="{447CAAE2-F677-0C4D-ADF6-62CA2B2B7A9B}" type="presParOf" srcId="{0A2B170E-460D-5040-9CD7-2C0F6831679F}" destId="{D284BC07-3042-3345-B253-2EC1A1625752}" srcOrd="4" destOrd="0" presId="urn:microsoft.com/office/officeart/2005/8/layout/default"/>
    <dgm:cxn modelId="{352E038A-96AB-AB4B-BB5B-4861C0EAF173}" type="presParOf" srcId="{0A2B170E-460D-5040-9CD7-2C0F6831679F}" destId="{7D5EDF22-AD5C-9B43-ADAE-0366027A19C5}" srcOrd="5" destOrd="0" presId="urn:microsoft.com/office/officeart/2005/8/layout/default"/>
    <dgm:cxn modelId="{77873CB5-CED1-1A43-9842-4DCCCD326907}" type="presParOf" srcId="{0A2B170E-460D-5040-9CD7-2C0F6831679F}" destId="{7F2B58EF-EC70-FC42-884A-CAC858355707}" srcOrd="6" destOrd="0" presId="urn:microsoft.com/office/officeart/2005/8/layout/default"/>
    <dgm:cxn modelId="{7F96D341-29CE-1D43-A8D6-05DB06BD0C17}" type="presParOf" srcId="{0A2B170E-460D-5040-9CD7-2C0F6831679F}" destId="{72573416-C66F-7843-A489-F595AB78ECED}" srcOrd="7" destOrd="0" presId="urn:microsoft.com/office/officeart/2005/8/layout/default"/>
    <dgm:cxn modelId="{7739FB78-3827-1641-A8D3-E55E98BA7FB5}" type="presParOf" srcId="{0A2B170E-460D-5040-9CD7-2C0F6831679F}" destId="{13FA5E4F-C8C5-0D4C-B12F-2D8E0383DF67}" srcOrd="8" destOrd="0" presId="urn:microsoft.com/office/officeart/2005/8/layout/default"/>
    <dgm:cxn modelId="{7F56E7FC-105D-9E4A-B908-42AC99D41238}" type="presParOf" srcId="{0A2B170E-460D-5040-9CD7-2C0F6831679F}" destId="{2F6E6252-0ACE-2E43-B9C9-7B41523A47CB}" srcOrd="9" destOrd="0" presId="urn:microsoft.com/office/officeart/2005/8/layout/default"/>
    <dgm:cxn modelId="{29F63F58-815A-714A-A3F6-F5349D3B3CA2}" type="presParOf" srcId="{0A2B170E-460D-5040-9CD7-2C0F6831679F}" destId="{02410BD5-DE69-0E4D-95B6-2149C9F991C1}" srcOrd="10" destOrd="0" presId="urn:microsoft.com/office/officeart/2005/8/layout/default"/>
    <dgm:cxn modelId="{ADF15365-DCF0-9A43-A38F-E77D4C9C0CF2}" type="presParOf" srcId="{0A2B170E-460D-5040-9CD7-2C0F6831679F}" destId="{7C5CA87F-3F0A-4E4B-9DD1-5BB594AE1C4B}" srcOrd="11" destOrd="0" presId="urn:microsoft.com/office/officeart/2005/8/layout/default"/>
    <dgm:cxn modelId="{D1F06459-940B-9B4C-9698-00E5DF71211C}" type="presParOf" srcId="{0A2B170E-460D-5040-9CD7-2C0F6831679F}" destId="{552B3527-3CE0-C641-9732-0B3410EB8E92}" srcOrd="12" destOrd="0" presId="urn:microsoft.com/office/officeart/2005/8/layout/default"/>
    <dgm:cxn modelId="{7EDC99D4-B2CB-0A4C-8D66-37BA0CC0B924}" type="presParOf" srcId="{0A2B170E-460D-5040-9CD7-2C0F6831679F}" destId="{5D49AC4A-C88A-AE44-8AB7-A08845BBA078}" srcOrd="13" destOrd="0" presId="urn:microsoft.com/office/officeart/2005/8/layout/default"/>
    <dgm:cxn modelId="{87409D62-DB52-AA4D-9108-819BDD5D4459}" type="presParOf" srcId="{0A2B170E-460D-5040-9CD7-2C0F6831679F}" destId="{33ED4397-0EB8-D940-8AA3-7F38309F7FF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311A5-D637-4B8C-A762-BFA96ACAEC1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312F42-8024-448C-9E58-A7458959887E}">
      <dgm:prSet/>
      <dgm:spPr/>
      <dgm:t>
        <a:bodyPr/>
        <a:lstStyle/>
        <a:p>
          <a:r>
            <a:rPr lang="is-IS"/>
            <a:t>Ég borða  (fiskur, kjöt, súpa, eggjakaka, pizza, annað?) </a:t>
          </a:r>
          <a:endParaRPr lang="en-US"/>
        </a:p>
      </dgm:t>
    </dgm:pt>
    <dgm:pt modelId="{1A446B03-97D8-438D-86EC-C2E8563644DE}" type="parTrans" cxnId="{AACC75D2-4249-4D2C-B1C0-EA6B96861B7A}">
      <dgm:prSet/>
      <dgm:spPr/>
      <dgm:t>
        <a:bodyPr/>
        <a:lstStyle/>
        <a:p>
          <a:endParaRPr lang="en-US"/>
        </a:p>
      </dgm:t>
    </dgm:pt>
    <dgm:pt modelId="{BF621240-45CD-4A1F-A303-64CCD4739B58}" type="sibTrans" cxnId="{AACC75D2-4249-4D2C-B1C0-EA6B96861B7A}">
      <dgm:prSet/>
      <dgm:spPr/>
      <dgm:t>
        <a:bodyPr/>
        <a:lstStyle/>
        <a:p>
          <a:endParaRPr lang="en-US"/>
        </a:p>
      </dgm:t>
    </dgm:pt>
    <dgm:pt modelId="{96998D26-18DF-4120-AAA0-6D819AAE4406}">
      <dgm:prSet/>
      <dgm:spPr/>
      <dgm:t>
        <a:bodyPr/>
        <a:lstStyle/>
        <a:p>
          <a:r>
            <a:rPr lang="is-IS" dirty="0"/>
            <a:t>Pabbi eldar oftast (kjötréttur, fiskur), en mamma eldar stundum (grænmetisréttur, grautur) </a:t>
          </a:r>
          <a:endParaRPr lang="en-US" dirty="0"/>
        </a:p>
      </dgm:t>
    </dgm:pt>
    <dgm:pt modelId="{5A2BFC53-3064-4C9B-8943-E55B59259DFA}" type="parTrans" cxnId="{DD9C5505-341C-47C4-BF80-02EF79216CB2}">
      <dgm:prSet/>
      <dgm:spPr/>
      <dgm:t>
        <a:bodyPr/>
        <a:lstStyle/>
        <a:p>
          <a:endParaRPr lang="en-US"/>
        </a:p>
      </dgm:t>
    </dgm:pt>
    <dgm:pt modelId="{8663CC16-DC66-41F2-814C-DF7823932ED8}" type="sibTrans" cxnId="{DD9C5505-341C-47C4-BF80-02EF79216CB2}">
      <dgm:prSet/>
      <dgm:spPr/>
      <dgm:t>
        <a:bodyPr/>
        <a:lstStyle/>
        <a:p>
          <a:endParaRPr lang="en-US"/>
        </a:p>
      </dgm:t>
    </dgm:pt>
    <dgm:pt modelId="{177936E8-4E99-4C3B-85FF-0247FA8F7D5E}" type="pres">
      <dgm:prSet presAssocID="{864311A5-D637-4B8C-A762-BFA96ACAEC15}" presName="vert0" presStyleCnt="0">
        <dgm:presLayoutVars>
          <dgm:dir/>
          <dgm:animOne val="branch"/>
          <dgm:animLvl val="lvl"/>
        </dgm:presLayoutVars>
      </dgm:prSet>
      <dgm:spPr/>
    </dgm:pt>
    <dgm:pt modelId="{30760D74-64CD-4E2D-A19C-D0D44414C552}" type="pres">
      <dgm:prSet presAssocID="{35312F42-8024-448C-9E58-A7458959887E}" presName="thickLine" presStyleLbl="alignNode1" presStyleIdx="0" presStyleCnt="2"/>
      <dgm:spPr/>
    </dgm:pt>
    <dgm:pt modelId="{1BF41848-F55F-4E73-A0F2-0D692864CA11}" type="pres">
      <dgm:prSet presAssocID="{35312F42-8024-448C-9E58-A7458959887E}" presName="horz1" presStyleCnt="0"/>
      <dgm:spPr/>
    </dgm:pt>
    <dgm:pt modelId="{99F9138F-77C5-47C1-97E1-F5AAF940D888}" type="pres">
      <dgm:prSet presAssocID="{35312F42-8024-448C-9E58-A7458959887E}" presName="tx1" presStyleLbl="revTx" presStyleIdx="0" presStyleCnt="2"/>
      <dgm:spPr/>
    </dgm:pt>
    <dgm:pt modelId="{59BEB90B-59DE-4FAE-A3E0-820E29CA52C7}" type="pres">
      <dgm:prSet presAssocID="{35312F42-8024-448C-9E58-A7458959887E}" presName="vert1" presStyleCnt="0"/>
      <dgm:spPr/>
    </dgm:pt>
    <dgm:pt modelId="{B9DF2193-9D93-43CC-8220-32E250D567E8}" type="pres">
      <dgm:prSet presAssocID="{96998D26-18DF-4120-AAA0-6D819AAE4406}" presName="thickLine" presStyleLbl="alignNode1" presStyleIdx="1" presStyleCnt="2"/>
      <dgm:spPr/>
    </dgm:pt>
    <dgm:pt modelId="{F556BBEB-8EBC-43BC-8E4B-304CF589E48C}" type="pres">
      <dgm:prSet presAssocID="{96998D26-18DF-4120-AAA0-6D819AAE4406}" presName="horz1" presStyleCnt="0"/>
      <dgm:spPr/>
    </dgm:pt>
    <dgm:pt modelId="{B05251A3-D190-47DD-96AA-E9577DF448EE}" type="pres">
      <dgm:prSet presAssocID="{96998D26-18DF-4120-AAA0-6D819AAE4406}" presName="tx1" presStyleLbl="revTx" presStyleIdx="1" presStyleCnt="2"/>
      <dgm:spPr/>
    </dgm:pt>
    <dgm:pt modelId="{A11C78B6-AC3F-43E7-96A4-F55AA1D2B7E8}" type="pres">
      <dgm:prSet presAssocID="{96998D26-18DF-4120-AAA0-6D819AAE4406}" presName="vert1" presStyleCnt="0"/>
      <dgm:spPr/>
    </dgm:pt>
  </dgm:ptLst>
  <dgm:cxnLst>
    <dgm:cxn modelId="{DD9C5505-341C-47C4-BF80-02EF79216CB2}" srcId="{864311A5-D637-4B8C-A762-BFA96ACAEC15}" destId="{96998D26-18DF-4120-AAA0-6D819AAE4406}" srcOrd="1" destOrd="0" parTransId="{5A2BFC53-3064-4C9B-8943-E55B59259DFA}" sibTransId="{8663CC16-DC66-41F2-814C-DF7823932ED8}"/>
    <dgm:cxn modelId="{8886551B-8F33-4744-98FD-5132A7F5A82A}" type="presOf" srcId="{96998D26-18DF-4120-AAA0-6D819AAE4406}" destId="{B05251A3-D190-47DD-96AA-E9577DF448EE}" srcOrd="0" destOrd="0" presId="urn:microsoft.com/office/officeart/2008/layout/LinedList"/>
    <dgm:cxn modelId="{B1AF9BB6-B4F1-4084-B5F9-6DED79558B3B}" type="presOf" srcId="{864311A5-D637-4B8C-A762-BFA96ACAEC15}" destId="{177936E8-4E99-4C3B-85FF-0247FA8F7D5E}" srcOrd="0" destOrd="0" presId="urn:microsoft.com/office/officeart/2008/layout/LinedList"/>
    <dgm:cxn modelId="{5514ECD0-BD75-4C85-BC60-F57EDC525423}" type="presOf" srcId="{35312F42-8024-448C-9E58-A7458959887E}" destId="{99F9138F-77C5-47C1-97E1-F5AAF940D888}" srcOrd="0" destOrd="0" presId="urn:microsoft.com/office/officeart/2008/layout/LinedList"/>
    <dgm:cxn modelId="{AACC75D2-4249-4D2C-B1C0-EA6B96861B7A}" srcId="{864311A5-D637-4B8C-A762-BFA96ACAEC15}" destId="{35312F42-8024-448C-9E58-A7458959887E}" srcOrd="0" destOrd="0" parTransId="{1A446B03-97D8-438D-86EC-C2E8563644DE}" sibTransId="{BF621240-45CD-4A1F-A303-64CCD4739B58}"/>
    <dgm:cxn modelId="{A32E4617-6878-426D-8C39-144B470BB5D2}" type="presParOf" srcId="{177936E8-4E99-4C3B-85FF-0247FA8F7D5E}" destId="{30760D74-64CD-4E2D-A19C-D0D44414C552}" srcOrd="0" destOrd="0" presId="urn:microsoft.com/office/officeart/2008/layout/LinedList"/>
    <dgm:cxn modelId="{F7B2C918-D4B3-483D-8AE0-B3A4E46A5D3C}" type="presParOf" srcId="{177936E8-4E99-4C3B-85FF-0247FA8F7D5E}" destId="{1BF41848-F55F-4E73-A0F2-0D692864CA11}" srcOrd="1" destOrd="0" presId="urn:microsoft.com/office/officeart/2008/layout/LinedList"/>
    <dgm:cxn modelId="{22C1B014-A0B5-4160-BFB4-8D890F0FAF65}" type="presParOf" srcId="{1BF41848-F55F-4E73-A0F2-0D692864CA11}" destId="{99F9138F-77C5-47C1-97E1-F5AAF940D888}" srcOrd="0" destOrd="0" presId="urn:microsoft.com/office/officeart/2008/layout/LinedList"/>
    <dgm:cxn modelId="{E6B68171-C6F4-4E9F-A96B-A0DF3C25BFBA}" type="presParOf" srcId="{1BF41848-F55F-4E73-A0F2-0D692864CA11}" destId="{59BEB90B-59DE-4FAE-A3E0-820E29CA52C7}" srcOrd="1" destOrd="0" presId="urn:microsoft.com/office/officeart/2008/layout/LinedList"/>
    <dgm:cxn modelId="{FE3F09E1-A037-4223-A3C2-D2B85C554D5C}" type="presParOf" srcId="{177936E8-4E99-4C3B-85FF-0247FA8F7D5E}" destId="{B9DF2193-9D93-43CC-8220-32E250D567E8}" srcOrd="2" destOrd="0" presId="urn:microsoft.com/office/officeart/2008/layout/LinedList"/>
    <dgm:cxn modelId="{F7C0E6C3-41BA-4AE5-ACA5-88D102DE77F2}" type="presParOf" srcId="{177936E8-4E99-4C3B-85FF-0247FA8F7D5E}" destId="{F556BBEB-8EBC-43BC-8E4B-304CF589E48C}" srcOrd="3" destOrd="0" presId="urn:microsoft.com/office/officeart/2008/layout/LinedList"/>
    <dgm:cxn modelId="{76EC489B-6865-499A-A1CA-AFC3F4C9A8C7}" type="presParOf" srcId="{F556BBEB-8EBC-43BC-8E4B-304CF589E48C}" destId="{B05251A3-D190-47DD-96AA-E9577DF448EE}" srcOrd="0" destOrd="0" presId="urn:microsoft.com/office/officeart/2008/layout/LinedList"/>
    <dgm:cxn modelId="{1B50C852-FA45-458D-9828-B8388494F604}" type="presParOf" srcId="{F556BBEB-8EBC-43BC-8E4B-304CF589E48C}" destId="{A11C78B6-AC3F-43E7-96A4-F55AA1D2B7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F3B6F-F59C-6541-BF85-59D2C9F462C9}">
      <dsp:nvSpPr>
        <dsp:cNvPr id="0" name=""/>
        <dsp:cNvSpPr/>
      </dsp:nvSpPr>
      <dsp:spPr>
        <a:xfrm>
          <a:off x="3286" y="626811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leikur </a:t>
          </a:r>
          <a:endParaRPr lang="en-US" sz="2600" kern="1200" dirty="0"/>
        </a:p>
      </dsp:txBody>
      <dsp:txXfrm>
        <a:off x="3286" y="626811"/>
        <a:ext cx="2606992" cy="1564195"/>
      </dsp:txXfrm>
    </dsp:sp>
    <dsp:sp modelId="{232C2A45-44B4-684D-8FE1-85D90BB4867B}">
      <dsp:nvSpPr>
        <dsp:cNvPr id="0" name=""/>
        <dsp:cNvSpPr/>
      </dsp:nvSpPr>
      <dsp:spPr>
        <a:xfrm>
          <a:off x="2870977" y="626811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leikskóli </a:t>
          </a:r>
          <a:endParaRPr lang="en-US" sz="2600" kern="1200" dirty="0"/>
        </a:p>
      </dsp:txBody>
      <dsp:txXfrm>
        <a:off x="2870977" y="626811"/>
        <a:ext cx="2606992" cy="1564195"/>
      </dsp:txXfrm>
    </dsp:sp>
    <dsp:sp modelId="{D284BC07-3042-3345-B253-2EC1A1625752}">
      <dsp:nvSpPr>
        <dsp:cNvPr id="0" name=""/>
        <dsp:cNvSpPr/>
      </dsp:nvSpPr>
      <dsp:spPr>
        <a:xfrm>
          <a:off x="5738669" y="626811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leika</a:t>
          </a:r>
          <a:endParaRPr lang="en-US" sz="2600" kern="1200" dirty="0"/>
        </a:p>
      </dsp:txBody>
      <dsp:txXfrm>
        <a:off x="5738669" y="626811"/>
        <a:ext cx="2606992" cy="1564195"/>
      </dsp:txXfrm>
    </dsp:sp>
    <dsp:sp modelId="{7F2B58EF-EC70-FC42-884A-CAC858355707}">
      <dsp:nvSpPr>
        <dsp:cNvPr id="0" name=""/>
        <dsp:cNvSpPr/>
      </dsp:nvSpPr>
      <dsp:spPr>
        <a:xfrm>
          <a:off x="8606361" y="626811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leikhús</a:t>
          </a:r>
          <a:endParaRPr lang="en-US" sz="2600" kern="1200" dirty="0"/>
        </a:p>
      </dsp:txBody>
      <dsp:txXfrm>
        <a:off x="8606361" y="626811"/>
        <a:ext cx="2606992" cy="1564195"/>
      </dsp:txXfrm>
    </dsp:sp>
    <dsp:sp modelId="{13FA5E4F-C8C5-0D4C-B12F-2D8E0383DF67}">
      <dsp:nvSpPr>
        <dsp:cNvPr id="0" name=""/>
        <dsp:cNvSpPr/>
      </dsp:nvSpPr>
      <dsp:spPr>
        <a:xfrm>
          <a:off x="3286" y="2451706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leikfang/leikföng </a:t>
          </a:r>
          <a:endParaRPr lang="en-US" sz="2600" kern="1200" dirty="0"/>
        </a:p>
      </dsp:txBody>
      <dsp:txXfrm>
        <a:off x="3286" y="2451706"/>
        <a:ext cx="2606992" cy="1564195"/>
      </dsp:txXfrm>
    </dsp:sp>
    <dsp:sp modelId="{02410BD5-DE69-0E4D-95B6-2149C9F991C1}">
      <dsp:nvSpPr>
        <dsp:cNvPr id="0" name=""/>
        <dsp:cNvSpPr/>
      </dsp:nvSpPr>
      <dsp:spPr>
        <a:xfrm>
          <a:off x="2870977" y="2451706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leiktími</a:t>
          </a:r>
          <a:endParaRPr lang="en-US" sz="2600" kern="1200" dirty="0"/>
        </a:p>
      </dsp:txBody>
      <dsp:txXfrm>
        <a:off x="2870977" y="2451706"/>
        <a:ext cx="2606992" cy="1564195"/>
      </dsp:txXfrm>
    </dsp:sp>
    <dsp:sp modelId="{552B3527-3CE0-C641-9732-0B3410EB8E92}">
      <dsp:nvSpPr>
        <dsp:cNvPr id="0" name=""/>
        <dsp:cNvSpPr/>
      </dsp:nvSpPr>
      <dsp:spPr>
        <a:xfrm>
          <a:off x="5738669" y="2451706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leikvöllur</a:t>
          </a:r>
          <a:endParaRPr lang="en-GB" sz="2600" kern="1200" dirty="0"/>
        </a:p>
      </dsp:txBody>
      <dsp:txXfrm>
        <a:off x="5738669" y="2451706"/>
        <a:ext cx="2606992" cy="1564195"/>
      </dsp:txXfrm>
    </dsp:sp>
    <dsp:sp modelId="{33ED4397-0EB8-D940-8AA3-7F38309F7FFB}">
      <dsp:nvSpPr>
        <dsp:cNvPr id="0" name=""/>
        <dsp:cNvSpPr/>
      </dsp:nvSpPr>
      <dsp:spPr>
        <a:xfrm>
          <a:off x="8606361" y="2451706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leikari</a:t>
          </a:r>
          <a:r>
            <a:rPr lang="en-GB" sz="2600" kern="1200" dirty="0"/>
            <a:t>/</a:t>
          </a:r>
          <a:r>
            <a:rPr lang="en-GB" sz="2600" kern="1200" dirty="0" err="1"/>
            <a:t>leikkona</a:t>
          </a:r>
          <a:endParaRPr lang="en-GB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Leikrit</a:t>
          </a:r>
          <a:endParaRPr lang="en-GB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8606361" y="2451706"/>
        <a:ext cx="2606992" cy="1564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60D74-64CD-4E2D-A19C-D0D44414C552}">
      <dsp:nvSpPr>
        <dsp:cNvPr id="0" name=""/>
        <dsp:cNvSpPr/>
      </dsp:nvSpPr>
      <dsp:spPr>
        <a:xfrm>
          <a:off x="0" y="0"/>
          <a:ext cx="576357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9138F-77C5-47C1-97E1-F5AAF940D888}">
      <dsp:nvSpPr>
        <dsp:cNvPr id="0" name=""/>
        <dsp:cNvSpPr/>
      </dsp:nvSpPr>
      <dsp:spPr>
        <a:xfrm>
          <a:off x="0" y="0"/>
          <a:ext cx="5763578" cy="294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Ég borða  (fiskur, kjöt, súpa, eggjakaka, pizza, annað?) </a:t>
          </a:r>
          <a:endParaRPr lang="en-US" sz="4000" kern="1200"/>
        </a:p>
      </dsp:txBody>
      <dsp:txXfrm>
        <a:off x="0" y="0"/>
        <a:ext cx="5763578" cy="2949725"/>
      </dsp:txXfrm>
    </dsp:sp>
    <dsp:sp modelId="{B9DF2193-9D93-43CC-8220-32E250D567E8}">
      <dsp:nvSpPr>
        <dsp:cNvPr id="0" name=""/>
        <dsp:cNvSpPr/>
      </dsp:nvSpPr>
      <dsp:spPr>
        <a:xfrm>
          <a:off x="0" y="2949725"/>
          <a:ext cx="5763578" cy="0"/>
        </a:xfrm>
        <a:prstGeom prst="line">
          <a:avLst/>
        </a:prstGeom>
        <a:solidFill>
          <a:schemeClr val="accent5">
            <a:hueOff val="-1611357"/>
            <a:satOff val="33065"/>
            <a:lumOff val="-11765"/>
            <a:alphaOff val="0"/>
          </a:schemeClr>
        </a:solidFill>
        <a:ln w="25400" cap="flat" cmpd="sng" algn="ctr">
          <a:solidFill>
            <a:schemeClr val="accent5">
              <a:hueOff val="-1611357"/>
              <a:satOff val="33065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251A3-D190-47DD-96AA-E9577DF448EE}">
      <dsp:nvSpPr>
        <dsp:cNvPr id="0" name=""/>
        <dsp:cNvSpPr/>
      </dsp:nvSpPr>
      <dsp:spPr>
        <a:xfrm>
          <a:off x="0" y="2949725"/>
          <a:ext cx="5763578" cy="294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 dirty="0"/>
            <a:t>Pabbi eldar oftast (kjötréttur, fiskur), en mamma eldar stundum (grænmetisréttur, grautur) </a:t>
          </a:r>
          <a:endParaRPr lang="en-US" sz="4000" kern="1200" dirty="0"/>
        </a:p>
      </dsp:txBody>
      <dsp:txXfrm>
        <a:off x="0" y="2949725"/>
        <a:ext cx="5763578" cy="294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14:50:37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26519 6416 24575,'-38'26'0,"0"0"0,0-3 0,-1 0 0,10-6 0,0 1 0,1-1 0,-4-1 0,3-2 0,4-2 0,3-1 0,-4 0 0,3 2 0,1-1 0,-5 4 0,2-1 0,1 1 0,-1 1 0,3-3 0,0 2 0,-1 1 0,2-1 0,1-1 0,-4 3 0,-15 12 0,20-15 0,-4 4 0,8-7 0,1 0 0,-4 1 0,-1 3 0,-11 8-1093,3 3 1,-5 8 0,-2 4 436,7-5 1,-2 3-1,0 1 1,-1 1 0,0-1 609,-2-1 0,-1 0 0,0 0 0,1-1 0,1 1 46,5-3 0,2 1 0,0-1 0,-1-1 0,-2-2-656,-4-2 1,-3-2-1,0-1 1,1-2 0,4-5 25,-8 2 0,0-2 523,-3 6 0,-4 3 0,5-4 107,10-10 0,5-3 0,3 0 0,6-4 3276,4-3-2174,8-4 2174,2-1-5,-9 5-2554,-3 5-717,-9 6 0,0 1 0,-1-1 0,2-1 0,1-1 0,5-3 0,-3 2 0,2 0 0,-10 14 0,4-3 0,4-2 0,-1 0 0,-4 5 0,0-3 0,-1 0 0,-6 3 0,7-7 0,2 0 0,-1-1 0,0 2 0,12-10 0,-5 6 0,7-7 0,-5 3 0,6-5 0,-2 3 0,6-5 0,-1 1 0,3-4 0,-1 0 0,0 1 0,-2 0 0,-2 2 0,1 0 0,-3 2 0,1 0 0,0 0 0,-1 0 0,2 0 0,0-1 0,0 1 0,0 0 0,1-1 0,0 0 0,2-1 0,0-1 0,-1 2 0,1-2 0,-5 6 0,3-4 0,-5 6 0,5-7 0,-3 3 0,6-4 0,-3 1 0,2-1 0,-3 3 0,2-2 0,-3 3 0,4-2 0,-1 2 0,3-4 0,-1 1 0,2-3 0,-2 1 0,1 1 0,-1 1 0,-1 0 0,2-1 0,-1 0 0,1-1 0,-1 1 0,1-1 0,-1 1 0,-1-1 0,2 0 0,-2 2 0,2-3 0,-1 0 0,2 0 0,0-1 0,-1 0 0,0 0 0,1 1 0,0 0 0,1-1 0,1 0 0,-2-15 0,2-9 0,-1-6 0,1-5 0,-2 16 0,-1-4 0,0 12 0,0 0 0,1 7 0,-1 0 0,1 3 0,-1-2 0,0 0 0,1-1 0,-1 0 0,1-2 0,-2 2 0,1-2 0,0 1 0,-1-2 0,1 1 0,-1 0 0,2 3 0,-2-5 0,1 2 0,0-10 0,1 5 0,0-7 0,0 7 0,0-2 0,0 7 0,1-1 0,-1 3 0,0-4 0,0 2 0,1-6 0,0 5 0,-1 0 0,3 5 0,7 8 0,5 4 0,4 2 0,0-1 0,-5-3 0,-3-2 0,-3-2 0,-4-3 0,-2 0 0,7 5 0,-4-3 0,7 7 0,-7-8 0,5 4 0,-5-4 0,4 3 0,-3-2 0,5 4 0,-4-2 0,5 3 0,-5-3 0,3 2 0,-6-3 0,2 0 0,-3-2 0,0 0 0,0-1 0,1 1 0,-1 0 0,-1-1 0,1 0 0,0 0 0,0 2 0,2 0 0,0 0 0,0 0 0,-1 0 0,1 0 0,1 1 0,-1 1 0,0-2 0,-2-1 0,2 4 0,0-1 0,3 6 0,-1-2 0,-2-3 0,-1-2 0,-3-3 0,0-2 0,-1 1 0,-13-1 0,1 1 0,-14-2 0,3 0 0,0 0 0,-1-1 0,4 1 0,3-1 0,4 2 0,4-1 0,0 1 0,1 0 0,1 0 0,3 0 0,-2 0 0,1-1 0,-1 1 0,1 0 0,3 0 0,0 0 0,-1 0 0,0 0 0,1 1 0,0 0 0,1-1 0,0 1 0,-4 1 0,3 1 0,-3 1 0,4-2 0,0-3 0,5-21 0,-1 8 0,3-24 0,-3 23 0,0-4 0,-3 11 0,0 2 0,0 4 0,-1-2 0,0 2 0,1-2 0,-1-3 0,1 1 0,-1-2 0,1 3 0,-1 3 0,3 2 0,2 5 0,5 5 0,5 8 0,-2-4 0,1 1 0,-6-7 0,2 1 0,-5-3 0,2 0 0,-2-2 0,3 3 0,-3-2 0,6 3 0,-6-5 0,2 1 0,-5-3 0,0 0 0,-14-14 0,3 5 0,-18-17 0,11 12 0,-12-6 0,17 10 0,-2-2 0,11 9 0,0-2 0,-2-2 0,-1-1 0,2 0 0,0 2 0,2 2 0,1 1 0,-1 0 0,1 0 0,-1-2 0,0 1 0,1-1 0,1 2 0,6 10 0,3 1 0,11 14 0,-2-7 0,7 4 0,-2-4 0,0-3 0,-5-1 0,-4-4 0,-5-4 0,-2 0 0,-4-3 0,1 1 0,-1 0 0,1 1 0,3 2 0,2 3 0,-1-1 0,-1-1 0,-3-4 0,-2 0 0,-2-2 0,-13 3 0,0 0 0,-27 0 0,17-1 0,-10 0 0,23-1 0,2 0 0,1 4 0,3-2 0,-4 4 0,4-5 0,2-1 0,0 7 0,1-3 0,0 7 0,1-8 0,0 0 0,0-3 0,4-3 0,1 0 0,4-1 0,6 1 0,-6 1 0,12 0 0,-9 0 0,8 0 0,-9 0 0,3 1 0,-8 0 0,-1 0 0,-12 0 0,-11 2 0,-9 0 0,-9 0 0,2 0 0,2-1 0,7 0 0,11-1 0,9 0 0,5 1 0,3 1 0,1 0 0,0 2 0,-18 4 0,11-4 0,-13 1 0,15-4 0</inkml:trace>
  <inkml:trace contextRef="#ctx0" brushRef="#br0" timeOffset="19858">13157 15253 24575,'8'-3'0,"10"1"0,26 2 0,-11 0 0,4 1-1639,8-1 1,4 1 1632,-11-1 0,1 1 1,1 0-735,6 0 1,2 1 0,-1 1 739,1-1 0,0 0 0,2 1-506,-4 0 1,1 0 0,1 0 0,-1 0 505,0 0 0,-1 1 0,1-1 0,0 1 0,-6-1 0,2 1 0,-1-1 0,0 1 0,0 0 0,8 0 0,-1 1 0,0 1 0,0 0 0,-1 0 0,-1 1 0,0 0 0,-1 1-489,-4-1 1,-1 1-1,-1 0 1,1 1 488,-2 1 0,0-1 0,0 2 0,-1-1 0,-1 2 0,-1-1 0,1 1 0,3 2 0,2 1 0,2 2 0,2 1 0,0 0 0,-3-1 0,2 1 0,-3-1 0,1 1 0,3 1 0,-9-2 0,4 1 0,1 0 0,1 2 0,-1-1 0,-3-1 0,-3-2 0,3 3 0,-5-2 0,0-1 0,1 3 0,4 2 0,2 2 0,0 1 0,-3-2 0,-5-1 464,8 6 0,-3 0-464,-7-4 0,3 2 0,0 0 0,-4-1 0,7 5 0,0 1 0,-4-3 0,5 3 0,0 1 0,-4-3 508,-4-2 1,-3-2 0,3 2-509,5 4 0,3 3 0,0 0 0,-4-2 0,-6-6 0,-2-1 0,1 2 0,5 3 0,3 4 0,0 0 0,-4-4 0,4 7 0,0 0 0,-7-7 0,3 5 0,0-1 0,-4-3 0,5 8 0,-2-1 733,-2-4 0,0 2 0,-1-3-733,0 2 0,-2-2 0,4 4 0,0 1 0,0-1 0,1 0 0,-7-9 0,0 1 0,1 0 0,0 1 0,0-1 0,0 1 302,2 1 0,1 0 0,0 0-302,-1 1 0,0 0 0,0 1 0,3 0 0,0 1 0,1 0-686,0 1 1,1 1 0,0-1 685,0 2 0,1-1 0,0 1 0,-5-8 0,0 0 0,0 0 0,1 1-529,1 0 1,0 1 0,1-1 0,0 1 528,1 0 0,0 1 0,1-1 0,1 0 0,-1-1 0,1 0 0,0 1 0,0-1 0,0-1 0,0 0 0,0 1 0,3 0 0,-1-1 0,2 2 0,0-1 0,1 0 0,-2-1 0,1 0 0,-2-1 0,0 1 0,4 0 0,-3-1 0,3 1 0,2 1 0,-1-1 0,-1-1 0,-4-3 0,-1-1 0,-3-3 0,-1 0 0,4 1 0,4 2 0,3 2 0,1 0 0,-1-2 0,-5-4 217,-1-1 1,-3-4 0,4 1-218,4 1 0,6 1 0,-1-1 0,-4-3 0,-8-4 0,-2-2 0,3 0 0,8 0 0,4 0 0,1 0 0,-4-1 0,-4-2 0,-4-1 0,4 0 0,8 0 0,5 0 0,0 0 0,-4-1 0,-6 0 0,-4-1 0,3 1 0,4 0 0,3-1 0,-1 1 0,-4-1 0,-7 0 0,-4 0 0,3 0 0,13 0 0,3 0 0,-4 0 0,-4 0 0,-1 0 0,1 0 0,5-1 0,-6 1 0,-4-1 0,-2 0 0,12-1 0,0 0 0,-17 0 0,-1-1 0,-1-1 0,1 0 0,0 0 0,1-1 0,0 1 0,0-1 0,1 1 0,0-1 0,-1-1 0,0 1 0,-2 0 0,-1 1 738,-1-2 1,0 1-739,20-2 0,-22 2 0,0 0 0,0 0 0,0 1 0,2-1 0,0-1 0,3 1 0,0 0 0,-1-1 0,0 1 0,3-1 0,0 0 0,0-1 0,0 0 850,4 0 1,0 0-851,-1 0 0,2 0 0,-2 0 0,2 0 0,-3 0 0,4 0 0,0-1 0,0 0 0,3-1 0,-5 0 0,-5 1 0,-2 0 0,13-5 0,-1 0 0,6-4 0,-11 4 0,0-1 0,7-1 1623,-8 2 0,-1 2-1623,2-1 202,-9 4 1,-1 0-203,-1 0 0,17-5 0,-17 6 573,13-4-573,-10 4 42,1 1-42,-4-1 0,6 0 0,-3 0 0,7-1 0,0-1 0,-1 2 0,-3 0 0,-5 1 0,-5 2 0,-4 0 0,0-1 0,1 1 0,4-1 0,6-3 0,-1 1 0,2-1 0,1-2 0,-12 4 0,6-2 0,-16 3 0,3 0 0,-6 3 0,5-3 0,-3 2 0,6-2 0,-5 3 0,6-2 0,-6 1 0,5-2 0,-6 2 0,3-1 0,-5 2 0,1-1 0,-1 0 0,1 0 0,-1 0 0,0 1 0,-1-1 0,-2 1 0,0 0 0,0 1 0,0-2 0,3 0 0,1-1 0,0 1 0,-1-1 0,-7 2 0,-4 1 0,-9 3 0,-1-1 0,2 0 0,5-1 0,6-1 0,-29 0 0,4 1 0,2-1 0,0 0 0,-10-2 0,10 2 0,10-2 0,10 13 0,12 7 0,0 4 0,7 3 0,-6-15 0,-1 0 0,-3-7 0,-2 6 0,0-1 0,0 5 0,0-3 0,0-3 0,0-3 0,0-1 0,7 7 0,-2-5 0,10 10 0,-10-12 0,1 3 0,-5 5 0,3 7 0,-1 1 0,2-2 0,-2-14 0,2-6 0,-1-3 0,1-1 0,-2 2 0,0 2 0,-1 0 0,-1 0 0,3-1 0,-2 0 0,1-1 0,-2 2 0,2 0 0,-1 0 0,1-2 0,-1 1 0,1-2 0,-2 3 0,1-1 0,-1 2 0,0-2 0,0 3 0,0-3 0,-1 3 0,0-2 0,0 3 0,-1-2 0,1 1 0,0-1 0,1-2 0,-1 1 0,2-2 0,-2 1 0,1-1 0,-1 2 0,0-1 0,-1 1 0,0 2 0,1-1 0,-1 0 0,0 1 0,1-2 0,-1 0 0,1-1 0,1-3 0,0 3 0,0-2 0,0 0 0,0 0 0,-1-1 0,0 3 0,0-1 0,-1 2 0,-5-7 0,-6-2 0,0-1 0,-2 0 0,8 10 0,-4 3 0,-3 5 0,1 0 0,-2 3 0,8-4 0,1 0 0,1-1 0,1-1 0,10 16 0,-2-8 0,10 18 0,-7-17 0,-1 0 0,-5-7 0,-5 0 0,-1-1 0,-4 0 0,2 0 0,1-1 0,2 0 0,1-2 0,0 1 0</inkml:trace>
  <inkml:trace contextRef="#ctx0" brushRef="#br0" timeOffset="35537">8304 18143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0A78-7E7B-6B45-BCC2-01534536424C}" type="datetimeFigureOut">
              <a:rPr lang="is-IS" smtClean="0"/>
              <a:t>6.12.2024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7B9E-A4E8-D449-9C8A-4C9C21FA11E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956" y="2272454"/>
            <a:ext cx="11060827" cy="15680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11" y="4145280"/>
            <a:ext cx="9108917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86AE-77DD-D346-B2A8-065B1BCD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0E49-5BC4-B846-8353-773ED45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ECB9-01BD-0642-AE0F-7940E0DC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2514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C2CE-CFDA-7949-A48D-8581D89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2E91-B3DE-3C48-A957-A70B27D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6D33-5B28-D34A-9FAE-FE1490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7415-1F14-D54B-91E0-EFAD34CCC84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78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17" y="4700694"/>
            <a:ext cx="11060827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917" y="3100495"/>
            <a:ext cx="11060827" cy="1600199"/>
          </a:xfrm>
        </p:spPr>
        <p:txBody>
          <a:bodyPr anchor="b"/>
          <a:lstStyle>
            <a:lvl1pPr marL="0" indent="0">
              <a:buNone/>
              <a:defRPr sz="2500"/>
            </a:lvl1pPr>
            <a:lvl2pPr marL="580781" indent="0">
              <a:buNone/>
              <a:defRPr sz="2300"/>
            </a:lvl2pPr>
            <a:lvl3pPr marL="1161562" indent="0">
              <a:buNone/>
              <a:defRPr sz="2000"/>
            </a:lvl3pPr>
            <a:lvl4pPr marL="1742343" indent="0">
              <a:buNone/>
              <a:defRPr sz="1800"/>
            </a:lvl4pPr>
            <a:lvl5pPr marL="2323125" indent="0">
              <a:buNone/>
              <a:defRPr sz="1800"/>
            </a:lvl5pPr>
            <a:lvl6pPr marL="2903906" indent="0">
              <a:buNone/>
              <a:defRPr sz="1800"/>
            </a:lvl6pPr>
            <a:lvl7pPr marL="3484687" indent="0">
              <a:buNone/>
              <a:defRPr sz="1800"/>
            </a:lvl7pPr>
            <a:lvl8pPr marL="4065468" indent="0">
              <a:buNone/>
              <a:defRPr sz="1800"/>
            </a:lvl8pPr>
            <a:lvl9pPr marL="4646249" indent="0">
              <a:buNone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78A8-0870-A44C-8F0A-B40D408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8AD3-ED54-6840-BDA8-37CD230A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BE5C-3509-FB4B-9A0D-1A8082B2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F703-3D7A-AD42-9041-44CB1FF914C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25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808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24BEA-E61D-264B-9943-20421FB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A8D73-74D6-904C-84DD-0CE5EC4B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D7120-D379-FE47-BE4A-028D5B29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A96-18A3-B94B-A2F1-1F55EDC3BD7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6416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7" y="1009640"/>
            <a:ext cx="11711464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637" y="2260807"/>
            <a:ext cx="5749552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749552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291" y="2260807"/>
            <a:ext cx="5751811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291" y="2943220"/>
            <a:ext cx="5751811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A82E8-E88C-C040-8CC9-8C7D00EA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69517B-8AE8-9540-99E8-C09EB3E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93805-F5BE-434C-B7BC-5DD9520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AAD0-4FCE-6B4B-BE38-8802A40B2D7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90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027FCF-792F-3F4E-9574-B7BE2D47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BC2A99-8285-9441-B090-4BE28523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F79EA8-ECE2-EF43-9778-1BE0FC38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6CA0-5298-2A43-A6A8-4D3193559C2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9237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06EDA3-E32F-824D-BE16-7C1525D4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8B6F9-EFEE-B149-B8C9-6D90AF8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7F296-0783-E54F-A2E5-4061A88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E1F0-4B86-724E-A1FE-7A039C31466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694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619" y="1157270"/>
            <a:ext cx="7274482" cy="537730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9441D-12B8-174C-90A3-95D5C29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90DFE-8B1B-0442-8BF9-90EBF8F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63429-2F7B-7F4A-ACE9-0E6556C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6978-0EEE-9644-8169-F283FA392D2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5415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588" y="5120640"/>
            <a:ext cx="7807643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38186" y="1133022"/>
            <a:ext cx="7032448" cy="3953338"/>
          </a:xfrm>
        </p:spPr>
        <p:txBody>
          <a:bodyPr/>
          <a:lstStyle>
            <a:lvl1pPr marL="0" indent="0">
              <a:buNone/>
              <a:defRPr sz="4100"/>
            </a:lvl1pPr>
            <a:lvl2pPr marL="580781" indent="0">
              <a:buNone/>
              <a:defRPr sz="3600"/>
            </a:lvl2pPr>
            <a:lvl3pPr marL="1161562" indent="0">
              <a:buNone/>
              <a:defRPr sz="3000"/>
            </a:lvl3pPr>
            <a:lvl4pPr marL="1742343" indent="0">
              <a:buNone/>
              <a:defRPr sz="2500"/>
            </a:lvl4pPr>
            <a:lvl5pPr marL="2323125" indent="0">
              <a:buNone/>
              <a:defRPr sz="2500"/>
            </a:lvl5pPr>
            <a:lvl6pPr marL="2903906" indent="0">
              <a:buNone/>
              <a:defRPr sz="2500"/>
            </a:lvl6pPr>
            <a:lvl7pPr marL="3484687" indent="0">
              <a:buNone/>
              <a:defRPr sz="2500"/>
            </a:lvl7pPr>
            <a:lvl8pPr marL="4065468" indent="0">
              <a:buNone/>
              <a:defRPr sz="2500"/>
            </a:lvl8pPr>
            <a:lvl9pPr marL="4646249" indent="0">
              <a:buNone/>
              <a:defRPr sz="2500"/>
            </a:lvl9pPr>
          </a:lstStyle>
          <a:p>
            <a:pPr lvl="0"/>
            <a:r>
              <a:rPr lang="en-GB" noProof="0"/>
              <a:t>Click icon to add picture</a:t>
            </a:r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0588" y="5725161"/>
            <a:ext cx="7807643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86AA9-7A7E-F54C-9127-5367D1FD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205D2-8645-A347-9165-67D70E37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06FF8-4264-1F4A-8E2B-33E38CBA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BCA-A74C-F844-8928-844C1965480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95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98DE4-2F3E-A743-B57B-69A2726168A9}"/>
              </a:ext>
            </a:extLst>
          </p:cNvPr>
          <p:cNvSpPr/>
          <p:nvPr userDrawn="1"/>
        </p:nvSpPr>
        <p:spPr>
          <a:xfrm>
            <a:off x="0" y="-55143"/>
            <a:ext cx="13012738" cy="836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617A23-45CE-EF4B-93CC-2FB040704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1014413"/>
            <a:ext cx="11710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title style</a:t>
            </a:r>
            <a:endParaRPr lang="en-US" altLang="is-I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A14942-CB73-3D42-825C-8A861D7A6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875" y="2371725"/>
            <a:ext cx="117109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  <a:endParaRPr lang="en-US" altLang="is-I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9E0B5-C028-7345-9A62-81AFC643E3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538"/>
            <a:ext cx="2804318" cy="38421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D88ED0-65C7-4148-80DC-AD6CD7A2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E2AD1ED-A729-A94B-A4CD-A4E889A1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79742C-8830-384E-B0E5-7B0017CE3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80781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161562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742343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323125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434975" indent="-43497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942975" indent="-361950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45097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2032000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61302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3194296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6pPr>
      <a:lvl7pPr marL="3775078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7pPr>
      <a:lvl8pPr marL="4355859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8pPr>
      <a:lvl9pPr marL="4936640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781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562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3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125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906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687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468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249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96C61BD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HunHocp5Q" TargetMode="External"/><Relationship Id="rId2" Type="http://schemas.openxmlformats.org/officeDocument/2006/relationships/hyperlink" Target="https://johannes.is/jolakotturin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956" y="1713384"/>
            <a:ext cx="11060827" cy="2127097"/>
          </a:xfrm>
        </p:spPr>
        <p:txBody>
          <a:bodyPr/>
          <a:lstStyle/>
          <a:p>
            <a:r>
              <a:rPr lang="en-IS" dirty="0"/>
              <a:t>Íslenskutími</a:t>
            </a:r>
            <a:br>
              <a:rPr lang="en-IS" dirty="0"/>
            </a:br>
            <a:r>
              <a:rPr lang="en-IS" dirty="0"/>
              <a:t>3. lota </a:t>
            </a:r>
            <a:br>
              <a:rPr lang="en-IS" dirty="0"/>
            </a:br>
            <a:r>
              <a:rPr lang="en-IS" dirty="0"/>
              <a:t>Leikur barna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að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leika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sér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verkefni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með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börnunum</a:t>
            </a:r>
            <a:endParaRPr lang="en-GB" sz="2000" b="1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kyn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nafnorða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- 6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flokkar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hvernig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enda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orðin</a:t>
            </a:r>
            <a:r>
              <a:rPr lang="en-GB" sz="2000" dirty="0">
                <a:solidFill>
                  <a:srgbClr val="000000"/>
                </a:solidFill>
                <a:latin typeface="Aptos" panose="020B0004020202020204" pitchFamily="34" charset="0"/>
              </a:rPr>
              <a:t>?)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fallbeyging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- 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fjögur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föll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6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flokkar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0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F815-6F7A-21CC-97A6-518BF7DA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89249"/>
            <a:ext cx="11710988" cy="1368152"/>
          </a:xfrm>
        </p:spPr>
        <p:txBody>
          <a:bodyPr/>
          <a:lstStyle/>
          <a:p>
            <a:r>
              <a:rPr lang="en-US" sz="9600" b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-</a:t>
            </a:r>
            <a:r>
              <a:rPr lang="en-US" sz="9600" b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ø</a:t>
            </a:r>
            <a:r>
              <a:rPr lang="en-IS" sz="9600" b="0" dirty="0">
                <a:effectLst/>
              </a:rPr>
              <a:t> </a:t>
            </a:r>
            <a:endParaRPr lang="en-IS" sz="96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D663A-5153-A404-CEC9-4FD2EB043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73425"/>
            <a:ext cx="11710988" cy="4460726"/>
          </a:xfrm>
        </p:spPr>
        <p:txBody>
          <a:bodyPr/>
          <a:lstStyle/>
          <a:p>
            <a:r>
              <a:rPr lang="en-IS" dirty="0"/>
              <a:t>Engin ending:</a:t>
            </a:r>
            <a:r>
              <a:rPr lang="is-IS" dirty="0"/>
              <a:t>   </a:t>
            </a:r>
            <a:endParaRPr lang="en-IS" dirty="0"/>
          </a:p>
          <a:p>
            <a:pPr marL="1089025" lvl="2" indent="0">
              <a:buNone/>
            </a:pPr>
            <a:r>
              <a:rPr lang="en-GB" dirty="0" err="1"/>
              <a:t>Hestur</a:t>
            </a:r>
            <a:r>
              <a:rPr lang="en-GB" dirty="0"/>
              <a:t> = - </a:t>
            </a:r>
            <a:r>
              <a:rPr lang="en-GB" dirty="0" err="1">
                <a:solidFill>
                  <a:srgbClr val="0070C0"/>
                </a:solidFill>
              </a:rPr>
              <a:t>ur</a:t>
            </a:r>
            <a:endParaRPr lang="en-GB" dirty="0">
              <a:solidFill>
                <a:srgbClr val="0070C0"/>
              </a:solidFill>
            </a:endParaRPr>
          </a:p>
          <a:p>
            <a:pPr marL="1089025" lvl="2" indent="0">
              <a:buNone/>
            </a:pPr>
            <a:r>
              <a:rPr lang="en-GB" dirty="0" err="1"/>
              <a:t>Jakki</a:t>
            </a:r>
            <a:r>
              <a:rPr lang="en-GB" dirty="0"/>
              <a:t> = - </a:t>
            </a:r>
            <a:r>
              <a:rPr lang="en-GB" dirty="0" err="1">
                <a:solidFill>
                  <a:srgbClr val="0070C0"/>
                </a:solidFill>
              </a:rPr>
              <a:t>i</a:t>
            </a:r>
            <a:endParaRPr lang="en-GB" dirty="0">
              <a:solidFill>
                <a:srgbClr val="0070C0"/>
              </a:solidFill>
            </a:endParaRPr>
          </a:p>
          <a:p>
            <a:pPr marL="1089025" lvl="2" indent="0">
              <a:buNone/>
            </a:pPr>
            <a:r>
              <a:rPr lang="en-GB" dirty="0"/>
              <a:t>Kona = -</a:t>
            </a:r>
            <a:r>
              <a:rPr lang="en-GB" dirty="0">
                <a:solidFill>
                  <a:srgbClr val="FF0000"/>
                </a:solidFill>
              </a:rPr>
              <a:t>a</a:t>
            </a:r>
          </a:p>
          <a:p>
            <a:pPr marL="1089025" lvl="2" indent="0">
              <a:buNone/>
            </a:pPr>
            <a:r>
              <a:rPr lang="en-GB" dirty="0" err="1"/>
              <a:t>Mynd</a:t>
            </a:r>
            <a:r>
              <a:rPr lang="en-GB" dirty="0"/>
              <a:t> = - </a:t>
            </a:r>
            <a:r>
              <a:rPr lang="en-US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ø</a:t>
            </a:r>
            <a:r>
              <a:rPr lang="en-IS" b="0" dirty="0">
                <a:effectLst/>
              </a:rPr>
              <a:t> (engin ending)</a:t>
            </a:r>
          </a:p>
          <a:p>
            <a:pPr marL="1089025" lvl="2" indent="0">
              <a:buNone/>
            </a:pPr>
            <a:r>
              <a:rPr lang="en-IS" dirty="0"/>
              <a:t>Barn = </a:t>
            </a:r>
            <a:r>
              <a:rPr lang="en-GB" dirty="0"/>
              <a:t>- </a:t>
            </a:r>
            <a:r>
              <a:rPr lang="en-US" b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ø</a:t>
            </a:r>
            <a:r>
              <a:rPr lang="en-IS" b="0" dirty="0">
                <a:effectLst/>
              </a:rPr>
              <a:t> (engin ending)</a:t>
            </a:r>
          </a:p>
          <a:p>
            <a:pPr marL="1089025" lvl="2" indent="0">
              <a:buNone/>
            </a:pPr>
            <a:r>
              <a:rPr lang="en-GB" dirty="0"/>
              <a:t>H</a:t>
            </a:r>
            <a:r>
              <a:rPr lang="en-IS" dirty="0"/>
              <a:t>ús = </a:t>
            </a:r>
            <a:r>
              <a:rPr lang="en-GB" dirty="0"/>
              <a:t>- </a:t>
            </a:r>
            <a:r>
              <a:rPr lang="en-US" b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ø</a:t>
            </a:r>
            <a:r>
              <a:rPr lang="en-IS" b="0" dirty="0">
                <a:effectLst/>
              </a:rPr>
              <a:t> (engin ending)</a:t>
            </a:r>
          </a:p>
          <a:p>
            <a:pPr marL="581025" lvl="1" indent="0">
              <a:buNone/>
            </a:pPr>
            <a:endParaRPr lang="en-IS" sz="3600" b="0" dirty="0">
              <a:effectLst/>
            </a:endParaRPr>
          </a:p>
          <a:p>
            <a:pPr marL="581025" lvl="1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5295656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BA20D98-2934-0795-ADD7-62CA9350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wrap="square" anchor="b">
            <a:normAutofit/>
          </a:bodyPr>
          <a:lstStyle/>
          <a:p>
            <a:r>
              <a:rPr lang="en-US" err="1"/>
              <a:t>Hvaða</a:t>
            </a:r>
            <a:r>
              <a:rPr lang="en-US"/>
              <a:t> </a:t>
            </a:r>
            <a:r>
              <a:rPr lang="en-US" err="1"/>
              <a:t>kyn</a:t>
            </a:r>
            <a:r>
              <a:rPr lang="en-US"/>
              <a:t>? </a:t>
            </a:r>
            <a:br>
              <a:rPr lang="en-US"/>
            </a:br>
            <a:r>
              <a:rPr lang="en-US" err="1"/>
              <a:t>eintala</a:t>
            </a:r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945E8E9-9931-A85E-DE8A-84AA8F988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97" y="921296"/>
            <a:ext cx="9073007" cy="6552728"/>
          </a:xfrm>
          <a:noFill/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FCE5DFA-BE3E-4CFD-DFF1-B07AADF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Bréf</a:t>
            </a:r>
            <a:r>
              <a:rPr lang="en-US" dirty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Gata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Þjóð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Sófi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Ostur</a:t>
            </a:r>
            <a:r>
              <a:rPr lang="en-US" dirty="0"/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Stóll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Sími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Skyrta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Rúm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Sveit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Snillingur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4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17A5-2231-2434-61D9-0DA30716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Hvaða</a:t>
            </a:r>
            <a:r>
              <a:rPr lang="en-US" sz="2800" dirty="0"/>
              <a:t> </a:t>
            </a:r>
            <a:r>
              <a:rPr lang="en-US" sz="2800" dirty="0" err="1"/>
              <a:t>kyn</a:t>
            </a:r>
            <a:r>
              <a:rPr lang="en-US" sz="2800" dirty="0"/>
              <a:t>? </a:t>
            </a:r>
            <a:br>
              <a:rPr lang="en-US" sz="2800" dirty="0"/>
            </a:br>
            <a:r>
              <a:rPr lang="en-US" sz="2800" dirty="0" err="1"/>
              <a:t>fleirtala</a:t>
            </a:r>
            <a:endParaRPr lang="en-IS" dirty="0"/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6410CF-875F-AD2E-6775-8410B5E7F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33" y="1281336"/>
            <a:ext cx="8879831" cy="56166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72754-8015-57B7-DE9D-AD407EC45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err="1"/>
              <a:t>Krónur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Rósir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Frímerki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Brauð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Kisur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Kjólar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Peningar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Borgir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Töskur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Fílar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Kvöld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Sjónvörp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5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897B-4143-147A-D602-C23D847D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50" y="686365"/>
            <a:ext cx="3147952" cy="5942470"/>
          </a:xfrm>
        </p:spPr>
        <p:txBody>
          <a:bodyPr>
            <a:norm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Hvað borðar þú í kvöldmat?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5AD404-AF42-E7C0-B7DE-3A773C12F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17225"/>
              </p:ext>
            </p:extLst>
          </p:nvPr>
        </p:nvGraphicFramePr>
        <p:xfrm>
          <a:off x="6506369" y="686364"/>
          <a:ext cx="5763578" cy="589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ollection of food items&#10;&#10;Description automatically generated">
            <a:extLst>
              <a:ext uri="{FF2B5EF4-FFF2-40B4-BE49-F238E27FC236}">
                <a16:creationId xmlns:a16="http://schemas.microsoft.com/office/drawing/2014/main" id="{D1375D42-3407-5ED6-0578-110A2D5AF0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3" y="1569367"/>
            <a:ext cx="5783772" cy="46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1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BE28-33B0-ABFA-49DA-0B43F651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 Uppáhaldsávöxturinn </a:t>
            </a:r>
            <a:br>
              <a:rPr lang="is-IS" dirty="0"/>
            </a:br>
            <a:r>
              <a:rPr lang="is-IS" dirty="0"/>
              <a:t>- </a:t>
            </a:r>
            <a:r>
              <a:rPr lang="is-IS" sz="3413" dirty="0"/>
              <a:t>Hvað finnst þér best að borða? Settu í rétt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86ABF-1278-B531-BD2C-0DD409E4A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Mér finnst best að borða: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F903D-1211-FCAB-5336-C613F6DA8C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/>
              <a:t>(Banani)</a:t>
            </a:r>
          </a:p>
          <a:p>
            <a:r>
              <a:rPr lang="is-IS" dirty="0"/>
              <a:t>(epli) </a:t>
            </a:r>
          </a:p>
          <a:p>
            <a:r>
              <a:rPr lang="is-IS" dirty="0"/>
              <a:t>(appelsína)</a:t>
            </a:r>
          </a:p>
          <a:p>
            <a:r>
              <a:rPr lang="is-IS" dirty="0"/>
              <a:t>(vínber) </a:t>
            </a:r>
          </a:p>
          <a:p>
            <a:r>
              <a:rPr lang="is-IS" dirty="0"/>
              <a:t>(pera) </a:t>
            </a:r>
          </a:p>
          <a:p>
            <a:endParaRPr lang="is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DFC0-BDF1-CBD3-1721-595FC10A4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/>
              <a:t>Siggu finnst best að borða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1952F-1A39-F0A6-6077-FFD3CC4956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dirty="0"/>
              <a:t>(Melóna) </a:t>
            </a:r>
          </a:p>
          <a:p>
            <a:r>
              <a:rPr lang="is-IS" dirty="0"/>
              <a:t>(jarðarber) </a:t>
            </a:r>
          </a:p>
          <a:p>
            <a:r>
              <a:rPr lang="is-IS" dirty="0"/>
              <a:t>(plóma)</a:t>
            </a:r>
          </a:p>
          <a:p>
            <a:r>
              <a:rPr lang="is-IS" dirty="0"/>
              <a:t>(mandarína) </a:t>
            </a:r>
          </a:p>
          <a:p>
            <a:r>
              <a:rPr lang="is-IS" dirty="0"/>
              <a:t>(klementína) </a:t>
            </a:r>
          </a:p>
          <a:p>
            <a:r>
              <a:rPr lang="is-IS" dirty="0"/>
              <a:t>(drekaávöxtur) </a:t>
            </a:r>
          </a:p>
        </p:txBody>
      </p:sp>
    </p:spTree>
    <p:extLst>
      <p:ext uri="{BB962C8B-B14F-4D97-AF65-F5344CB8AC3E}">
        <p14:creationId xmlns:p14="http://schemas.microsoft.com/office/powerpoint/2010/main" val="3182542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58374D-2657-2814-C306-5CC16B82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Hvaða fall?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B4D9B-FD2A-8E28-C61F-8DA74508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Strákurinn</a:t>
            </a:r>
            <a:r>
              <a:rPr lang="en-IS" sz="2800" dirty="0"/>
              <a:t> (nf) og </a:t>
            </a:r>
            <a:r>
              <a:rPr lang="en-IS" sz="2800" u="sng" dirty="0"/>
              <a:t>stelpan</a:t>
            </a:r>
            <a:r>
              <a:rPr lang="en-IS" sz="2800" dirty="0"/>
              <a:t> (nf) eru að leika í </a:t>
            </a:r>
            <a:r>
              <a:rPr lang="en-IS" sz="2800" u="sng" dirty="0"/>
              <a:t>dúkkukróknum (þgf). 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Þau</a:t>
            </a:r>
            <a:r>
              <a:rPr lang="en-IS" sz="2800" dirty="0"/>
              <a:t> () eru frá </a:t>
            </a:r>
            <a:r>
              <a:rPr lang="en-IS" sz="2800" u="sng" dirty="0"/>
              <a:t>Póllandi ().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Ég</a:t>
            </a:r>
            <a:r>
              <a:rPr lang="en-IS" sz="2800" dirty="0"/>
              <a:t> () ætla til </a:t>
            </a:r>
            <a:r>
              <a:rPr lang="en-IS" sz="2800" u="sng" dirty="0"/>
              <a:t>Ítalíu (). 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Mér</a:t>
            </a:r>
            <a:r>
              <a:rPr lang="en-IS" sz="2800" dirty="0"/>
              <a:t> () er illt í </a:t>
            </a:r>
            <a:r>
              <a:rPr lang="en-IS" sz="2800" u="sng" dirty="0"/>
              <a:t>maganum ().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dirty="0"/>
              <a:t>Áttu </a:t>
            </a:r>
            <a:r>
              <a:rPr lang="en-IS" sz="2800" u="sng" dirty="0"/>
              <a:t>rauðan ()</a:t>
            </a:r>
            <a:r>
              <a:rPr lang="en-IS" sz="2800" dirty="0"/>
              <a:t> </a:t>
            </a:r>
            <a:r>
              <a:rPr lang="en-IS" sz="2800" u="sng" dirty="0"/>
              <a:t>lit () </a:t>
            </a:r>
            <a:r>
              <a:rPr lang="en-IS" sz="2800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dirty="0"/>
              <a:t>Í </a:t>
            </a:r>
            <a:r>
              <a:rPr lang="en-IS" sz="2800" u="sng" dirty="0"/>
              <a:t>kjólinn</a:t>
            </a:r>
            <a:r>
              <a:rPr lang="en-IS" sz="2800" dirty="0"/>
              <a:t> () fyrir </a:t>
            </a:r>
            <a:r>
              <a:rPr lang="en-IS" sz="2800" u="sng" dirty="0"/>
              <a:t>jólin ()</a:t>
            </a:r>
            <a:r>
              <a:rPr lang="en-IS" sz="28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Rýmið</a:t>
            </a:r>
            <a:r>
              <a:rPr lang="en-IS" sz="2800" dirty="0"/>
              <a:t> () er bjart og gott að vinna </a:t>
            </a:r>
            <a:r>
              <a:rPr lang="en-IS" sz="2800" u="sng" dirty="0"/>
              <a:t>verkefni</a:t>
            </a:r>
            <a:r>
              <a:rPr lang="en-IS" sz="2800" dirty="0"/>
              <a:t> () þar.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Jóni</a:t>
            </a:r>
            <a:r>
              <a:rPr lang="en-IS" sz="2800" dirty="0"/>
              <a:t> () finnst gaman í </a:t>
            </a:r>
            <a:r>
              <a:rPr lang="en-IS" sz="2800" u="sng" dirty="0"/>
              <a:t>vinnunni () .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1126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EF98-3239-53C0-3459-6E71A352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Fallbeyging - lönd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4258-A673-3499-FA42-F2E7C1C4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865512"/>
            <a:ext cx="11710988" cy="366863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h</a:t>
            </a:r>
            <a:r>
              <a:rPr lang="en-IS" sz="2000" dirty="0"/>
              <a:t>ér er 	</a:t>
            </a:r>
            <a:r>
              <a:rPr lang="en-IS" dirty="0"/>
              <a:t>Ís</a:t>
            </a:r>
            <a:r>
              <a:rPr lang="en-IS" dirty="0">
                <a:solidFill>
                  <a:srgbClr val="00B050"/>
                </a:solidFill>
              </a:rPr>
              <a:t>land</a:t>
            </a:r>
            <a:r>
              <a:rPr lang="en-IS" dirty="0"/>
              <a:t> 			Pól</a:t>
            </a:r>
            <a:r>
              <a:rPr lang="en-IS" dirty="0">
                <a:solidFill>
                  <a:srgbClr val="00B050"/>
                </a:solidFill>
              </a:rPr>
              <a:t>land</a:t>
            </a:r>
            <a:r>
              <a:rPr lang="en-IS" dirty="0"/>
              <a:t>			Ítalí</a:t>
            </a:r>
            <a:r>
              <a:rPr lang="en-IS" dirty="0">
                <a:solidFill>
                  <a:srgbClr val="FF0000"/>
                </a:solidFill>
              </a:rPr>
              <a:t>a</a:t>
            </a:r>
            <a:r>
              <a:rPr lang="en-IS" dirty="0"/>
              <a:t>		  Króatí</a:t>
            </a:r>
            <a:r>
              <a:rPr lang="en-IS" dirty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en-GB" sz="2000" dirty="0"/>
              <a:t>um</a:t>
            </a:r>
            <a:r>
              <a:rPr lang="en-IS" sz="2000" dirty="0"/>
              <a:t> 		</a:t>
            </a:r>
            <a:r>
              <a:rPr lang="en-IS" dirty="0"/>
              <a:t>Ís</a:t>
            </a:r>
            <a:r>
              <a:rPr lang="en-IS" dirty="0">
                <a:solidFill>
                  <a:srgbClr val="00B050"/>
                </a:solidFill>
              </a:rPr>
              <a:t>land</a:t>
            </a:r>
            <a:r>
              <a:rPr lang="en-IS" dirty="0"/>
              <a:t>			Pól</a:t>
            </a:r>
            <a:r>
              <a:rPr lang="en-IS" dirty="0">
                <a:solidFill>
                  <a:srgbClr val="00B050"/>
                </a:solidFill>
              </a:rPr>
              <a:t>land</a:t>
            </a:r>
            <a:r>
              <a:rPr lang="en-IS" dirty="0"/>
              <a:t>			Ítalí</a:t>
            </a:r>
            <a:r>
              <a:rPr lang="en-IS" dirty="0">
                <a:solidFill>
                  <a:srgbClr val="FF0000"/>
                </a:solidFill>
              </a:rPr>
              <a:t>u</a:t>
            </a:r>
            <a:r>
              <a:rPr lang="en-IS" dirty="0"/>
              <a:t>		  Króatí</a:t>
            </a:r>
            <a:r>
              <a:rPr lang="en-IS" dirty="0">
                <a:solidFill>
                  <a:srgbClr val="FF0000"/>
                </a:solidFill>
              </a:rPr>
              <a:t>u</a:t>
            </a:r>
          </a:p>
          <a:p>
            <a:pPr marL="0" indent="0">
              <a:buNone/>
            </a:pPr>
            <a:r>
              <a:rPr lang="en-GB" sz="2000" dirty="0"/>
              <a:t>f</a:t>
            </a:r>
            <a:r>
              <a:rPr lang="en-IS" sz="2000" dirty="0"/>
              <a:t>rá 		</a:t>
            </a:r>
            <a:r>
              <a:rPr lang="en-IS" dirty="0"/>
              <a:t>Ís</a:t>
            </a:r>
            <a:r>
              <a:rPr lang="en-IS" dirty="0">
                <a:solidFill>
                  <a:srgbClr val="00B050"/>
                </a:solidFill>
              </a:rPr>
              <a:t>landi</a:t>
            </a:r>
            <a:r>
              <a:rPr lang="en-IS" dirty="0"/>
              <a:t>			Pól</a:t>
            </a:r>
            <a:r>
              <a:rPr lang="en-IS" dirty="0">
                <a:solidFill>
                  <a:srgbClr val="00B050"/>
                </a:solidFill>
              </a:rPr>
              <a:t>landi</a:t>
            </a:r>
            <a:r>
              <a:rPr lang="en-IS" dirty="0"/>
              <a:t>		Ítalí</a:t>
            </a:r>
            <a:r>
              <a:rPr lang="en-IS" dirty="0">
                <a:solidFill>
                  <a:srgbClr val="FF0000"/>
                </a:solidFill>
              </a:rPr>
              <a:t>u</a:t>
            </a:r>
            <a:r>
              <a:rPr lang="en-IS" dirty="0"/>
              <a:t>		  Króatí</a:t>
            </a:r>
            <a:r>
              <a:rPr lang="en-IS" dirty="0">
                <a:solidFill>
                  <a:srgbClr val="FF0000"/>
                </a:solidFill>
              </a:rPr>
              <a:t>u</a:t>
            </a:r>
          </a:p>
          <a:p>
            <a:pPr marL="0" indent="0">
              <a:buNone/>
            </a:pPr>
            <a:r>
              <a:rPr lang="en-GB" sz="2000" dirty="0" err="1"/>
              <a:t>til</a:t>
            </a:r>
            <a:r>
              <a:rPr lang="en-IS" sz="2000" dirty="0"/>
              <a:t> 		</a:t>
            </a:r>
            <a:r>
              <a:rPr lang="en-IS" dirty="0"/>
              <a:t>Ís</a:t>
            </a:r>
            <a:r>
              <a:rPr lang="en-IS" dirty="0">
                <a:solidFill>
                  <a:srgbClr val="00B050"/>
                </a:solidFill>
              </a:rPr>
              <a:t>lands</a:t>
            </a:r>
            <a:r>
              <a:rPr lang="en-IS" dirty="0"/>
              <a:t>			Pól</a:t>
            </a:r>
            <a:r>
              <a:rPr lang="en-IS" dirty="0">
                <a:solidFill>
                  <a:srgbClr val="00B050"/>
                </a:solidFill>
              </a:rPr>
              <a:t>lands</a:t>
            </a:r>
            <a:r>
              <a:rPr lang="en-IS" dirty="0"/>
              <a:t>		Ítalí</a:t>
            </a:r>
            <a:r>
              <a:rPr lang="en-IS" dirty="0">
                <a:solidFill>
                  <a:srgbClr val="FF0000"/>
                </a:solidFill>
              </a:rPr>
              <a:t>u</a:t>
            </a:r>
            <a:r>
              <a:rPr lang="en-IS" dirty="0"/>
              <a:t>		  Króatí</a:t>
            </a:r>
            <a:r>
              <a:rPr lang="en-IS" dirty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26287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8F50-66A2-390B-0ECE-9EA70844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Fallbeyging - nöfn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ACAC-112B-990F-0032-EBB72396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sz="2400" dirty="0">
                <a:solidFill>
                  <a:srgbClr val="0070C0"/>
                </a:solidFill>
              </a:rPr>
              <a:t>Guðmundur		Jón		Dimitri</a:t>
            </a:r>
            <a:r>
              <a:rPr lang="en-IS" sz="2400" dirty="0"/>
              <a:t>		</a:t>
            </a:r>
            <a:r>
              <a:rPr lang="en-IS" sz="2400" dirty="0">
                <a:solidFill>
                  <a:srgbClr val="FF0000"/>
                </a:solidFill>
              </a:rPr>
              <a:t>Anastasía		Edit</a:t>
            </a:r>
            <a:r>
              <a:rPr lang="en-IS" dirty="0">
                <a:solidFill>
                  <a:srgbClr val="FF0000"/>
                </a:solidFill>
              </a:rPr>
              <a:t>		</a:t>
            </a:r>
            <a:r>
              <a:rPr lang="en-IS" sz="2400" dirty="0">
                <a:solidFill>
                  <a:srgbClr val="FF0000"/>
                </a:solidFill>
              </a:rPr>
              <a:t>Karen</a:t>
            </a:r>
          </a:p>
          <a:p>
            <a:pPr marL="0" indent="0">
              <a:buNone/>
            </a:pPr>
            <a:r>
              <a:rPr lang="en-IS" sz="2400" dirty="0">
                <a:solidFill>
                  <a:srgbClr val="FF0000"/>
                </a:solidFill>
              </a:rPr>
              <a:t>	</a:t>
            </a:r>
            <a:r>
              <a:rPr lang="en-IS" sz="2400" dirty="0"/>
              <a:t>	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0377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313B-1102-EAE3-8233-04D4005C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21" y="347061"/>
            <a:ext cx="5171576" cy="2087297"/>
          </a:xfrm>
        </p:spPr>
        <p:txBody>
          <a:bodyPr anchor="b">
            <a:normAutofit/>
          </a:bodyPr>
          <a:lstStyle/>
          <a:p>
            <a:r>
              <a:rPr lang="is-IS" sz="5760" dirty="0"/>
              <a:t>Jólakötturinn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1587DC-B87E-1D2F-039C-0DF5AA323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22" y="3064426"/>
            <a:ext cx="4526495" cy="3542046"/>
          </a:xfrm>
        </p:spPr>
        <p:txBody>
          <a:bodyPr>
            <a:normAutofit fontScale="92500" lnSpcReduction="10000"/>
          </a:bodyPr>
          <a:lstStyle/>
          <a:p>
            <a:r>
              <a:rPr lang="en-US" sz="2347" dirty="0" err="1"/>
              <a:t>Þið</a:t>
            </a:r>
            <a:r>
              <a:rPr lang="en-US" sz="2347" dirty="0"/>
              <a:t> </a:t>
            </a:r>
            <a:r>
              <a:rPr lang="en-US" sz="2347" dirty="0" err="1"/>
              <a:t>kannist</a:t>
            </a:r>
            <a:r>
              <a:rPr lang="en-US" sz="2347" dirty="0"/>
              <a:t> </a:t>
            </a:r>
            <a:r>
              <a:rPr lang="en-US" sz="2347" dirty="0" err="1"/>
              <a:t>við</a:t>
            </a:r>
            <a:r>
              <a:rPr lang="en-US" sz="2347" dirty="0"/>
              <a:t> </a:t>
            </a:r>
            <a:r>
              <a:rPr lang="en-US" sz="2347" dirty="0" err="1"/>
              <a:t>jólaköttinn</a:t>
            </a:r>
            <a:endParaRPr lang="en-US" sz="2347" dirty="0"/>
          </a:p>
          <a:p>
            <a:pPr marL="0" indent="0">
              <a:buNone/>
            </a:pPr>
            <a:r>
              <a:rPr lang="en-US" sz="2347" dirty="0"/>
              <a:t> - </a:t>
            </a:r>
            <a:r>
              <a:rPr lang="en-US" sz="2347" dirty="0" err="1"/>
              <a:t>sá</a:t>
            </a:r>
            <a:r>
              <a:rPr lang="en-US" sz="2347" dirty="0"/>
              <a:t> </a:t>
            </a:r>
            <a:r>
              <a:rPr lang="en-US" sz="2347" dirty="0" err="1"/>
              <a:t>köttur</a:t>
            </a:r>
            <a:r>
              <a:rPr lang="en-US" sz="2347" dirty="0"/>
              <a:t> var </a:t>
            </a:r>
            <a:r>
              <a:rPr lang="en-US" sz="2347" dirty="0" err="1"/>
              <a:t>gríðarstór</a:t>
            </a:r>
            <a:endParaRPr lang="en-US" sz="2347" dirty="0"/>
          </a:p>
          <a:p>
            <a:r>
              <a:rPr lang="en-US" sz="2347" dirty="0" err="1"/>
              <a:t>Fólk</a:t>
            </a:r>
            <a:r>
              <a:rPr lang="en-US" sz="2347" dirty="0"/>
              <a:t> </a:t>
            </a:r>
            <a:r>
              <a:rPr lang="en-US" sz="2347" dirty="0" err="1"/>
              <a:t>vissi</a:t>
            </a:r>
            <a:r>
              <a:rPr lang="en-US" sz="2347" dirty="0"/>
              <a:t> ekki </a:t>
            </a:r>
            <a:r>
              <a:rPr lang="en-US" sz="2347" dirty="0" err="1"/>
              <a:t>hvaðan</a:t>
            </a:r>
            <a:r>
              <a:rPr lang="en-US" sz="2347" dirty="0"/>
              <a:t> </a:t>
            </a:r>
            <a:r>
              <a:rPr lang="en-US" sz="2347" dirty="0" err="1"/>
              <a:t>hann</a:t>
            </a:r>
            <a:r>
              <a:rPr lang="en-US" sz="2347" dirty="0"/>
              <a:t> </a:t>
            </a:r>
            <a:r>
              <a:rPr lang="en-US" sz="2347" dirty="0" err="1"/>
              <a:t>kom</a:t>
            </a:r>
            <a:endParaRPr lang="en-US" sz="2347" dirty="0"/>
          </a:p>
          <a:p>
            <a:r>
              <a:rPr lang="en-US" sz="2347" dirty="0" err="1"/>
              <a:t>Eða</a:t>
            </a:r>
            <a:r>
              <a:rPr lang="en-US" sz="2347" dirty="0"/>
              <a:t> </a:t>
            </a:r>
            <a:r>
              <a:rPr lang="en-US" sz="2347" dirty="0" err="1"/>
              <a:t>hvert</a:t>
            </a:r>
            <a:r>
              <a:rPr lang="en-US" sz="2347" dirty="0"/>
              <a:t> </a:t>
            </a:r>
            <a:r>
              <a:rPr lang="en-US" sz="2347" dirty="0" err="1"/>
              <a:t>hann</a:t>
            </a:r>
            <a:r>
              <a:rPr lang="en-US" sz="2347" dirty="0"/>
              <a:t> </a:t>
            </a:r>
            <a:r>
              <a:rPr lang="en-US" sz="2347" dirty="0" err="1"/>
              <a:t>fór</a:t>
            </a:r>
            <a:r>
              <a:rPr lang="en-US" sz="2347" dirty="0"/>
              <a:t> </a:t>
            </a:r>
          </a:p>
          <a:p>
            <a:endParaRPr lang="en-US" sz="2347" dirty="0"/>
          </a:p>
          <a:p>
            <a:r>
              <a:rPr lang="en-US" sz="2347" dirty="0">
                <a:hlinkClick r:id="rId2"/>
              </a:rPr>
              <a:t>https://johannes.is/jolakotturinn/</a:t>
            </a:r>
            <a:endParaRPr lang="en-US" sz="2347" dirty="0"/>
          </a:p>
          <a:p>
            <a:r>
              <a:rPr lang="en-US" sz="2347" dirty="0">
                <a:hlinkClick r:id="rId3"/>
              </a:rPr>
              <a:t>https://www.youtube.com/watch?v</a:t>
            </a:r>
            <a:r>
              <a:rPr lang="en-US" sz="2347">
                <a:hlinkClick r:id="rId3"/>
              </a:rPr>
              <a:t>=BeHunHocp5Q</a:t>
            </a:r>
            <a:endParaRPr lang="en-US" sz="2347"/>
          </a:p>
          <a:p>
            <a:endParaRPr lang="en-US" sz="2347" dirty="0"/>
          </a:p>
        </p:txBody>
      </p:sp>
      <p:pic>
        <p:nvPicPr>
          <p:cNvPr id="5" name="Content Placeholder 4" descr="A cat attacking a baby&#10;&#10;Description automatically generated">
            <a:extLst>
              <a:ext uri="{FF2B5EF4-FFF2-40B4-BE49-F238E27FC236}">
                <a16:creationId xmlns:a16="http://schemas.microsoft.com/office/drawing/2014/main" id="{753BB610-80D9-C55A-A417-BE5CE563C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4" r="10001" b="-1"/>
          <a:stretch/>
        </p:blipFill>
        <p:spPr>
          <a:xfrm>
            <a:off x="6007906" y="0"/>
            <a:ext cx="7004832" cy="731518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773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IS" sz="3700" dirty="0"/>
              <a:t>                           </a:t>
            </a:r>
            <a:br>
              <a:rPr lang="en-IS" sz="3700" dirty="0"/>
            </a:br>
            <a:r>
              <a:rPr lang="en-IS" sz="3200" dirty="0"/>
              <a:t>                                 </a:t>
            </a:r>
            <a:br>
              <a:rPr lang="en-IS" sz="3200" dirty="0"/>
            </a:br>
            <a:r>
              <a:rPr lang="en-IS" sz="3200" dirty="0"/>
              <a:t>									Veljið punktana þrjá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716ED-EF48-82E5-6910-2909FE065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7" y="1137320"/>
            <a:ext cx="5749552" cy="2592287"/>
          </a:xfrm>
        </p:spPr>
        <p:txBody>
          <a:bodyPr/>
          <a:lstStyle/>
          <a:p>
            <a:r>
              <a:rPr lang="en-IS" dirty="0"/>
              <a:t>Skrifa nafn leikskólans.</a:t>
            </a:r>
          </a:p>
          <a:p>
            <a:r>
              <a:rPr lang="en-IS" dirty="0"/>
              <a:t>Skrifa nöfnin ykkar.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7" y="3441576"/>
            <a:ext cx="5749552" cy="309299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IS" sz="3200" b="1" dirty="0"/>
              <a:t>	</a:t>
            </a:r>
          </a:p>
          <a:p>
            <a:pPr marL="0" indent="0">
              <a:buNone/>
            </a:pPr>
            <a:endParaRPr lang="en-IS" sz="2800" b="1" dirty="0"/>
          </a:p>
          <a:p>
            <a:pPr marL="0" indent="0">
              <a:buNone/>
            </a:pPr>
            <a:r>
              <a:rPr lang="en-IS" sz="2800" b="1" dirty="0"/>
              <a:t>  </a:t>
            </a:r>
          </a:p>
          <a:p>
            <a:pPr marL="0" indent="0">
              <a:buNone/>
            </a:pPr>
            <a:r>
              <a:rPr lang="en-IS" sz="2800" b="1" dirty="0"/>
              <a:t>                                    (Rename)</a:t>
            </a:r>
          </a:p>
          <a:p>
            <a:endParaRPr lang="en-IS" b="1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1EF983A-BCA7-1997-7C60-88890FB91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05" y="3143818"/>
            <a:ext cx="3672408" cy="388508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2028A3-B7B7-226A-D4E0-94DB2A49666C}"/>
                  </a:ext>
                </a:extLst>
              </p14:cNvPr>
              <p14:cNvContentPartPr/>
              <p14:nvPr/>
            </p14:nvContentPartPr>
            <p14:xfrm>
              <a:off x="3410025" y="2349194"/>
              <a:ext cx="6557760" cy="464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2028A3-B7B7-226A-D4E0-94DB2A4966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0665" y="2339834"/>
                <a:ext cx="6576480" cy="46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13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CC519F-98AB-CF9E-FB52-3965B12DB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587" y="1798317"/>
            <a:ext cx="5730446" cy="1558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sz="3520" dirty="0"/>
              <a:t>   </a:t>
            </a:r>
            <a:r>
              <a:rPr lang="en-GB" sz="3100" dirty="0" err="1"/>
              <a:t>hann</a:t>
            </a:r>
            <a:r>
              <a:rPr lang="en-GB" sz="3100" dirty="0"/>
              <a:t> er </a:t>
            </a:r>
            <a:r>
              <a:rPr lang="en-GB" sz="3100" u="sng" dirty="0" err="1"/>
              <a:t>að</a:t>
            </a:r>
            <a:r>
              <a:rPr lang="en-GB" sz="3100" u="sng" dirty="0"/>
              <a:t> </a:t>
            </a:r>
            <a:r>
              <a:rPr lang="en-GB" sz="3100" u="sng" dirty="0" err="1"/>
              <a:t>leika</a:t>
            </a:r>
            <a:r>
              <a:rPr lang="en-GB" sz="3100" u="sng" dirty="0"/>
              <a:t> </a:t>
            </a:r>
            <a:r>
              <a:rPr lang="en-GB" sz="3100" dirty="0" err="1"/>
              <a:t>sér</a:t>
            </a:r>
            <a:r>
              <a:rPr lang="en-GB" sz="3100" dirty="0"/>
              <a:t> </a:t>
            </a:r>
            <a:r>
              <a:rPr lang="en-GB" sz="3100" b="0" dirty="0"/>
              <a:t>(</a:t>
            </a:r>
            <a:r>
              <a:rPr lang="en-GB" sz="3100" b="0" dirty="0" err="1"/>
              <a:t>nafnháttur</a:t>
            </a:r>
            <a:r>
              <a:rPr lang="en-GB" sz="3100" b="0" dirty="0"/>
              <a:t>)</a:t>
            </a:r>
            <a:endParaRPr lang="en-GB" sz="3100" dirty="0"/>
          </a:p>
          <a:p>
            <a:pPr>
              <a:lnSpc>
                <a:spcPct val="120000"/>
              </a:lnSpc>
            </a:pPr>
            <a:r>
              <a:rPr lang="en-IS" sz="3100" dirty="0"/>
              <a:t>    viltu leika (þér)? </a:t>
            </a:r>
          </a:p>
        </p:txBody>
      </p:sp>
      <p:pic>
        <p:nvPicPr>
          <p:cNvPr id="15" name="Content Placeholder 14" descr="A child playing with blocks&#10;&#10;Description automatically generated with low confidence">
            <a:extLst>
              <a:ext uri="{FF2B5EF4-FFF2-40B4-BE49-F238E27FC236}">
                <a16:creationId xmlns:a16="http://schemas.microsoft.com/office/drawing/2014/main" id="{1BA98468-5AD0-0EB6-EF0C-DAAEDBCE41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0073" y="3585592"/>
            <a:ext cx="4395597" cy="3403531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025710-5ACA-C891-D430-4D5B83313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2433" y="1602904"/>
            <a:ext cx="5384656" cy="17284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 err="1"/>
              <a:t>þ</a:t>
            </a:r>
            <a:r>
              <a:rPr lang="en-IS" sz="2400" dirty="0"/>
              <a:t>au eru </a:t>
            </a:r>
            <a:r>
              <a:rPr lang="en-IS" sz="2400" u="sng" dirty="0"/>
              <a:t>að leika </a:t>
            </a:r>
            <a:r>
              <a:rPr lang="en-IS" sz="2400" dirty="0"/>
              <a:t>sér </a:t>
            </a:r>
            <a:r>
              <a:rPr lang="en-IS" sz="2400" b="0" dirty="0"/>
              <a:t>(nafnháttur)</a:t>
            </a:r>
            <a:endParaRPr lang="en-IS" sz="2400" dirty="0"/>
          </a:p>
          <a:p>
            <a:pPr>
              <a:lnSpc>
                <a:spcPct val="100000"/>
              </a:lnSpc>
            </a:pPr>
            <a:r>
              <a:rPr lang="en-IS" sz="2400" dirty="0"/>
              <a:t>viljið þið leika (ykkur)? </a:t>
            </a:r>
            <a:endParaRPr lang="en-IS" sz="1920" dirty="0"/>
          </a:p>
        </p:txBody>
      </p:sp>
      <p:pic>
        <p:nvPicPr>
          <p:cNvPr id="18" name="Content Placeholder 17" descr="A picture containing person, child, indoor, floor&#10;&#10;Description automatically generated">
            <a:extLst>
              <a:ext uri="{FF2B5EF4-FFF2-40B4-BE49-F238E27FC236}">
                <a16:creationId xmlns:a16="http://schemas.microsoft.com/office/drawing/2014/main" id="{13BEDBDB-84A6-B5A2-E861-62CFCF0E9D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86489" y="3585592"/>
            <a:ext cx="3940003" cy="3403531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3F57FD91-BF2A-156E-EEBB-87A9A239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25" y="993304"/>
            <a:ext cx="11711464" cy="1219200"/>
          </a:xfrm>
        </p:spPr>
        <p:txBody>
          <a:bodyPr/>
          <a:lstStyle/>
          <a:p>
            <a:pPr algn="ctr"/>
            <a:r>
              <a:rPr lang="en-GB" b="1" dirty="0" err="1"/>
              <a:t>að</a:t>
            </a:r>
            <a:r>
              <a:rPr lang="en-IS" b="1" dirty="0"/>
              <a:t> leika sér</a:t>
            </a:r>
          </a:p>
        </p:txBody>
      </p:sp>
    </p:spTree>
    <p:extLst>
      <p:ext uri="{BB962C8B-B14F-4D97-AF65-F5344CB8AC3E}">
        <p14:creationId xmlns:p14="http://schemas.microsoft.com/office/powerpoint/2010/main" val="2015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42E2-89B7-5BFB-9CD5-685D8416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leika sér</a:t>
            </a:r>
            <a:br>
              <a:rPr lang="en-IS" dirty="0"/>
            </a:br>
            <a:endParaRPr lang="en-I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39D0-E490-C628-377C-753612E0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505471"/>
            <a:ext cx="11710988" cy="4028679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err="1"/>
              <a:t>Ég</a:t>
            </a:r>
            <a:r>
              <a:rPr lang="en-GB" sz="3600" dirty="0"/>
              <a:t> </a:t>
            </a:r>
            <a:r>
              <a:rPr lang="en-GB" sz="3600" dirty="0" err="1"/>
              <a:t>ætla</a:t>
            </a:r>
            <a:r>
              <a:rPr lang="en-GB" sz="3600" dirty="0"/>
              <a:t> </a:t>
            </a:r>
            <a:r>
              <a:rPr lang="en-GB" sz="3600" u="sng" dirty="0" err="1"/>
              <a:t>að</a:t>
            </a:r>
            <a:r>
              <a:rPr lang="en-GB" sz="3600" u="sng" dirty="0"/>
              <a:t> </a:t>
            </a:r>
            <a:r>
              <a:rPr lang="en-GB" sz="3600" u="sng" dirty="0" err="1"/>
              <a:t>leika</a:t>
            </a:r>
            <a:r>
              <a:rPr lang="en-GB" sz="3600" u="sng" dirty="0"/>
              <a:t> </a:t>
            </a:r>
            <a:r>
              <a:rPr lang="en-GB" sz="3600" dirty="0" err="1"/>
              <a:t>mér</a:t>
            </a:r>
            <a:r>
              <a:rPr lang="en-GB" sz="3600" dirty="0"/>
              <a:t> – </a:t>
            </a:r>
            <a:r>
              <a:rPr lang="en-GB" sz="3600" dirty="0" err="1"/>
              <a:t>Vil</a:t>
            </a:r>
            <a:r>
              <a:rPr lang="en-GB" sz="3600" dirty="0"/>
              <a:t> </a:t>
            </a:r>
            <a:r>
              <a:rPr lang="en-GB" sz="3600" dirty="0" err="1"/>
              <a:t>ég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dirty="0" err="1"/>
              <a:t>mér</a:t>
            </a:r>
            <a:r>
              <a:rPr lang="en-GB" sz="3600" dirty="0"/>
              <a:t>?</a:t>
            </a:r>
          </a:p>
          <a:p>
            <a:pPr marL="0" indent="0">
              <a:buNone/>
            </a:pPr>
            <a:r>
              <a:rPr lang="en-IS" sz="3600" dirty="0"/>
              <a:t>Þ</a:t>
            </a:r>
            <a:r>
              <a:rPr lang="en-GB" sz="3600" dirty="0" err="1"/>
              <a:t>ú</a:t>
            </a:r>
            <a:r>
              <a:rPr lang="en-GB" sz="3600" dirty="0"/>
              <a:t> </a:t>
            </a:r>
            <a:r>
              <a:rPr lang="en-GB" sz="3600" dirty="0" err="1"/>
              <a:t>ætlar</a:t>
            </a:r>
            <a:r>
              <a:rPr lang="en-GB" sz="3600" dirty="0"/>
              <a:t> </a:t>
            </a:r>
            <a:r>
              <a:rPr lang="en-GB" sz="3600" u="sng" dirty="0" err="1"/>
              <a:t>að</a:t>
            </a:r>
            <a:r>
              <a:rPr lang="en-GB" sz="3600" u="sng" dirty="0"/>
              <a:t> </a:t>
            </a:r>
            <a:r>
              <a:rPr lang="en-GB" sz="3600" u="sng" dirty="0" err="1"/>
              <a:t>leika</a:t>
            </a:r>
            <a:r>
              <a:rPr lang="en-GB" sz="3600" u="sng" dirty="0"/>
              <a:t> </a:t>
            </a:r>
            <a:r>
              <a:rPr lang="en-GB" sz="3600" dirty="0" err="1"/>
              <a:t>þér</a:t>
            </a:r>
            <a:r>
              <a:rPr lang="en-GB" sz="3600" dirty="0"/>
              <a:t> – </a:t>
            </a:r>
            <a:r>
              <a:rPr lang="en-GB" sz="3600" dirty="0" err="1"/>
              <a:t>Viltu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dirty="0" err="1"/>
              <a:t>þér</a:t>
            </a:r>
            <a:r>
              <a:rPr lang="en-GB" sz="3600" dirty="0"/>
              <a:t>?</a:t>
            </a:r>
          </a:p>
          <a:p>
            <a:pPr marL="0" indent="0">
              <a:buNone/>
            </a:pPr>
            <a:r>
              <a:rPr lang="en-GB" sz="3600" dirty="0"/>
              <a:t>Hann </a:t>
            </a:r>
            <a:r>
              <a:rPr lang="en-GB" sz="3600" dirty="0" err="1"/>
              <a:t>ætlar</a:t>
            </a:r>
            <a:r>
              <a:rPr lang="en-GB" sz="3600" dirty="0"/>
              <a:t> </a:t>
            </a:r>
            <a:r>
              <a:rPr lang="en-GB" sz="3600" u="sng" dirty="0" err="1"/>
              <a:t>að</a:t>
            </a:r>
            <a:r>
              <a:rPr lang="en-GB" sz="3600" u="sng" dirty="0"/>
              <a:t> </a:t>
            </a:r>
            <a:r>
              <a:rPr lang="en-GB" sz="3600" u="sng" dirty="0" err="1"/>
              <a:t>leika</a:t>
            </a:r>
            <a:r>
              <a:rPr lang="en-GB" sz="3600" u="sng" dirty="0"/>
              <a:t> </a:t>
            </a:r>
            <a:r>
              <a:rPr lang="en-GB" sz="3600" dirty="0" err="1"/>
              <a:t>sér</a:t>
            </a:r>
            <a:r>
              <a:rPr lang="en-GB" sz="3600" dirty="0"/>
              <a:t> – </a:t>
            </a:r>
            <a:r>
              <a:rPr lang="en-GB" sz="3600" dirty="0" err="1"/>
              <a:t>Viltu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dirty="0" err="1"/>
              <a:t>þér</a:t>
            </a:r>
            <a:r>
              <a:rPr lang="en-GB" sz="3600" dirty="0"/>
              <a:t>?</a:t>
            </a:r>
          </a:p>
          <a:p>
            <a:pPr marL="0" indent="0">
              <a:buNone/>
            </a:pPr>
            <a:r>
              <a:rPr lang="en-GB" sz="3600" dirty="0" err="1"/>
              <a:t>Við</a:t>
            </a:r>
            <a:r>
              <a:rPr lang="en-GB" sz="3600" dirty="0"/>
              <a:t> </a:t>
            </a:r>
            <a:r>
              <a:rPr lang="en-GB" sz="3600" dirty="0" err="1"/>
              <a:t>ætlum</a:t>
            </a:r>
            <a:r>
              <a:rPr lang="en-GB" sz="3600" dirty="0"/>
              <a:t> </a:t>
            </a:r>
            <a:r>
              <a:rPr lang="en-GB" sz="3600" u="sng" dirty="0" err="1"/>
              <a:t>að</a:t>
            </a:r>
            <a:r>
              <a:rPr lang="en-GB" sz="3600" u="sng" dirty="0"/>
              <a:t> </a:t>
            </a:r>
            <a:r>
              <a:rPr lang="en-GB" sz="3600" u="sng" dirty="0" err="1"/>
              <a:t>leika</a:t>
            </a:r>
            <a:r>
              <a:rPr lang="en-GB" sz="3600" u="sng" dirty="0"/>
              <a:t> </a:t>
            </a:r>
            <a:r>
              <a:rPr lang="en-GB" sz="3600" dirty="0" err="1"/>
              <a:t>okkur</a:t>
            </a:r>
            <a:r>
              <a:rPr lang="en-GB" sz="3600" dirty="0"/>
              <a:t> – </a:t>
            </a:r>
            <a:r>
              <a:rPr lang="en-GB" sz="3600" dirty="0" err="1"/>
              <a:t>Viljum</a:t>
            </a:r>
            <a:r>
              <a:rPr lang="en-GB" sz="3600" dirty="0"/>
              <a:t> </a:t>
            </a:r>
            <a:r>
              <a:rPr lang="en-GB" sz="3600" dirty="0" err="1"/>
              <a:t>við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dirty="0" err="1"/>
              <a:t>okkur</a:t>
            </a:r>
            <a:r>
              <a:rPr lang="en-GB" sz="3600" dirty="0"/>
              <a:t> </a:t>
            </a:r>
            <a:r>
              <a:rPr lang="en-GB" sz="3600" dirty="0" err="1"/>
              <a:t>núna</a:t>
            </a:r>
            <a:r>
              <a:rPr lang="en-GB" sz="3600" dirty="0"/>
              <a:t>?</a:t>
            </a:r>
          </a:p>
          <a:p>
            <a:pPr marL="0" indent="0">
              <a:buNone/>
            </a:pPr>
            <a:r>
              <a:rPr lang="en-GB" sz="3600" dirty="0" err="1"/>
              <a:t>Þið</a:t>
            </a:r>
            <a:r>
              <a:rPr lang="en-GB" sz="3600" dirty="0"/>
              <a:t> </a:t>
            </a:r>
            <a:r>
              <a:rPr lang="en-GB" sz="3600" dirty="0" err="1"/>
              <a:t>ætlið</a:t>
            </a:r>
            <a:r>
              <a:rPr lang="en-GB" sz="3600" dirty="0"/>
              <a:t> </a:t>
            </a:r>
            <a:r>
              <a:rPr lang="en-GB" sz="3600" u="sng" dirty="0" err="1"/>
              <a:t>að</a:t>
            </a:r>
            <a:r>
              <a:rPr lang="en-GB" sz="3600" u="sng" dirty="0"/>
              <a:t> </a:t>
            </a:r>
            <a:r>
              <a:rPr lang="en-GB" sz="3600" u="sng" dirty="0" err="1"/>
              <a:t>leika</a:t>
            </a:r>
            <a:r>
              <a:rPr lang="en-GB" sz="3600" u="sng" dirty="0"/>
              <a:t> </a:t>
            </a:r>
            <a:r>
              <a:rPr lang="en-GB" sz="3600" dirty="0" err="1"/>
              <a:t>ykkur</a:t>
            </a:r>
            <a:r>
              <a:rPr lang="en-GB" sz="3600" dirty="0"/>
              <a:t>? – </a:t>
            </a:r>
            <a:r>
              <a:rPr lang="en-GB" sz="3600" dirty="0" err="1"/>
              <a:t>Viljið</a:t>
            </a:r>
            <a:r>
              <a:rPr lang="en-GB" sz="3600" dirty="0"/>
              <a:t> </a:t>
            </a:r>
            <a:r>
              <a:rPr lang="en-GB" sz="3600" dirty="0" err="1"/>
              <a:t>þið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dirty="0" err="1"/>
              <a:t>ykkur</a:t>
            </a:r>
            <a:r>
              <a:rPr lang="en-GB" sz="3600" dirty="0"/>
              <a:t>?</a:t>
            </a:r>
          </a:p>
          <a:p>
            <a:pPr marL="0" indent="0">
              <a:buNone/>
            </a:pPr>
            <a:r>
              <a:rPr lang="en-GB" sz="3600" dirty="0" err="1"/>
              <a:t>Þeir</a:t>
            </a:r>
            <a:r>
              <a:rPr lang="en-GB" sz="3600" dirty="0"/>
              <a:t> </a:t>
            </a:r>
            <a:r>
              <a:rPr lang="en-GB" sz="3600" dirty="0" err="1"/>
              <a:t>ætla</a:t>
            </a:r>
            <a:r>
              <a:rPr lang="en-GB" sz="3600" dirty="0"/>
              <a:t> </a:t>
            </a:r>
            <a:r>
              <a:rPr lang="en-GB" sz="3600" u="sng" dirty="0" err="1"/>
              <a:t>að</a:t>
            </a:r>
            <a:r>
              <a:rPr lang="en-GB" sz="3600" u="sng" dirty="0"/>
              <a:t> </a:t>
            </a:r>
            <a:r>
              <a:rPr lang="en-GB" sz="3600" u="sng" dirty="0" err="1"/>
              <a:t>leika</a:t>
            </a:r>
            <a:r>
              <a:rPr lang="en-GB" sz="3600" u="sng" dirty="0"/>
              <a:t> </a:t>
            </a:r>
            <a:r>
              <a:rPr lang="en-GB" sz="3600" dirty="0" err="1"/>
              <a:t>sér</a:t>
            </a:r>
            <a:r>
              <a:rPr lang="en-GB" sz="3600" dirty="0"/>
              <a:t> – </a:t>
            </a:r>
            <a:r>
              <a:rPr lang="en-GB" sz="3600" dirty="0" err="1"/>
              <a:t>Vilja</a:t>
            </a:r>
            <a:r>
              <a:rPr lang="en-GB" sz="3600" dirty="0"/>
              <a:t> </a:t>
            </a:r>
            <a:r>
              <a:rPr lang="en-GB" sz="3600" dirty="0" err="1"/>
              <a:t>þeir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dirty="0" err="1"/>
              <a:t>sér</a:t>
            </a:r>
            <a:r>
              <a:rPr lang="en-GB" sz="3600" dirty="0"/>
              <a:t>?</a:t>
            </a:r>
          </a:p>
          <a:p>
            <a:pPr marL="0" indent="0">
              <a:buNone/>
            </a:pPr>
            <a:endParaRPr lang="en-IS" sz="3600" dirty="0"/>
          </a:p>
        </p:txBody>
      </p:sp>
    </p:spTree>
    <p:extLst>
      <p:ext uri="{BB962C8B-B14F-4D97-AF65-F5344CB8AC3E}">
        <p14:creationId xmlns:p14="http://schemas.microsoft.com/office/powerpoint/2010/main" val="267551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42E2-89B7-5BFB-9CD5-685D8416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</a:t>
            </a:r>
            <a:r>
              <a:rPr lang="en-IS" sz="3200" dirty="0"/>
              <a:t>ð leika sér</a:t>
            </a:r>
            <a:br>
              <a:rPr lang="en-IS" sz="3200" dirty="0"/>
            </a:br>
            <a:r>
              <a:rPr lang="en-IS" sz="3200" dirty="0"/>
              <a:t>Búið til setningar um myndina</a:t>
            </a:r>
            <a:br>
              <a:rPr lang="en-IS" dirty="0"/>
            </a:br>
            <a:endParaRPr lang="en-IS" sz="2800" b="0" dirty="0"/>
          </a:p>
        </p:txBody>
      </p:sp>
      <p:pic>
        <p:nvPicPr>
          <p:cNvPr id="5" name="Content Placeholder 4" descr="Two children playing with toys&#10;&#10;Description automatically generated">
            <a:extLst>
              <a:ext uri="{FF2B5EF4-FFF2-40B4-BE49-F238E27FC236}">
                <a16:creationId xmlns:a16="http://schemas.microsoft.com/office/drawing/2014/main" id="{7D118500-E3CA-48C6-A059-3FA42522D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49" y="2624064"/>
            <a:ext cx="5688632" cy="4129880"/>
          </a:xfrm>
        </p:spPr>
      </p:pic>
    </p:spTree>
    <p:extLst>
      <p:ext uri="{BB962C8B-B14F-4D97-AF65-F5344CB8AC3E}">
        <p14:creationId xmlns:p14="http://schemas.microsoft.com/office/powerpoint/2010/main" val="256118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0346-4534-C7F9-DEA0-08AFF38E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49" y="1081695"/>
            <a:ext cx="11216640" cy="173804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120" dirty="0"/>
              <a:t>L</a:t>
            </a:r>
            <a:r>
              <a:rPr lang="en-IS" sz="5120" dirty="0"/>
              <a:t>eik</a:t>
            </a:r>
            <a:br>
              <a:rPr lang="en-IS" sz="5120" dirty="0"/>
            </a:b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Orðhlutinn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"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leik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" er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mjög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algengur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í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íslensku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.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Mörg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orð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eru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myndum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með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"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leik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"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og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skemmtilegt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að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skoða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merkingu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orðanna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og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uppruna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þeirra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.</a:t>
            </a:r>
            <a:br>
              <a:rPr lang="en-IS" sz="3840" dirty="0"/>
            </a:br>
            <a:endParaRPr lang="en-IS" sz="3840" i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224F68E-5399-FFB1-80AE-681412333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617591"/>
              </p:ext>
            </p:extLst>
          </p:nvPr>
        </p:nvGraphicFramePr>
        <p:xfrm>
          <a:off x="898049" y="1950720"/>
          <a:ext cx="11216640" cy="464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ADB3-F050-C179-C7A7-EA5F4DA6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Verkefni með börnunum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C218-D803-34BC-83ED-87BE5F9F7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742259"/>
          </a:xfrm>
        </p:spPr>
        <p:txBody>
          <a:bodyPr/>
          <a:lstStyle/>
          <a:p>
            <a:pPr marL="0" indent="0" algn="l" rtl="0" fontAlgn="base">
              <a:spcBef>
                <a:spcPts val="1000"/>
              </a:spcBef>
              <a:buNone/>
            </a:pP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Hópar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1, 2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3</a:t>
            </a:r>
            <a:endParaRPr lang="en-GB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51511" indent="0" algn="l" rtl="0" fontAlgn="base">
              <a:spcBef>
                <a:spcPts val="500"/>
              </a:spcBef>
              <a:buNone/>
            </a:pPr>
            <a:r>
              <a:rPr lang="en-GB" sz="1800" dirty="0">
                <a:solidFill>
                  <a:srgbClr val="000000"/>
                </a:solidFill>
                <a:latin typeface="Aptos" panose="020B0004020202020204" pitchFamily="34" charset="0"/>
              </a:rPr>
              <a:t>     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var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valinn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voruð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leikinn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voru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börnin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gömul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3. Var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blandaður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hópur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;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strákar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stelpur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bara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strákar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bara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stelpur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leikefni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var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notað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Hvernig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gekk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leikinn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0" indent="0" algn="l" rtl="0" fontAlgn="base">
              <a:spcBef>
                <a:spcPts val="1000"/>
              </a:spcBef>
              <a:buNone/>
            </a:pP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Hópar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4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5 </a:t>
            </a:r>
            <a:endParaRPr lang="en-GB" sz="1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 algn="l" rtl="0" fontAlgn="base">
              <a:spcBef>
                <a:spcPts val="10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       1.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var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valinn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leikefni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voru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börnin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gömul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skipulagði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leikinn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 (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annað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starfsfólk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börnin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Hvernig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börnunum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eru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börnin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takast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á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læra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var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hlutverk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ykkar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barnanna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6.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lærðir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þú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þessu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verkefni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8666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4A09-5285-35CE-E791-8A59233C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2"/>
            <a:ext cx="11710988" cy="1923107"/>
          </a:xfrm>
        </p:spPr>
        <p:txBody>
          <a:bodyPr/>
          <a:lstStyle/>
          <a:p>
            <a:r>
              <a:rPr lang="en-IS" dirty="0"/>
              <a:t>HJÁLP!!!</a:t>
            </a:r>
            <a:br>
              <a:rPr lang="en-IS" dirty="0"/>
            </a:br>
            <a:r>
              <a:rPr lang="en-IS" dirty="0"/>
              <a:t>Fallbeyging</a:t>
            </a:r>
            <a:br>
              <a:rPr lang="en-IS" dirty="0"/>
            </a:br>
            <a:r>
              <a:rPr lang="en-IS" dirty="0"/>
              <a:t>Nefnifall þolfall þágufall og eignarfall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C4E3-A83F-F82D-916D-B1C91620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653258"/>
            <a:ext cx="11710988" cy="388466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bin</a:t>
            </a:r>
            <a:r>
              <a:rPr lang="en-IS" dirty="0"/>
              <a:t>.arnastofnun.is</a:t>
            </a:r>
          </a:p>
          <a:p>
            <a:pPr marL="0" indent="0" algn="ctr">
              <a:buNone/>
            </a:pPr>
            <a:endParaRPr lang="en-IS" dirty="0"/>
          </a:p>
          <a:p>
            <a:pPr marL="0" indent="0">
              <a:buNone/>
            </a:pPr>
            <a:endParaRPr lang="en-IS" dirty="0"/>
          </a:p>
        </p:txBody>
      </p:sp>
      <p:pic>
        <p:nvPicPr>
          <p:cNvPr id="5" name="Picture 4" descr="A yellow smiley face&#10;&#10;Description automatically generated with medium confidence">
            <a:extLst>
              <a:ext uri="{FF2B5EF4-FFF2-40B4-BE49-F238E27FC236}">
                <a16:creationId xmlns:a16="http://schemas.microsoft.com/office/drawing/2014/main" id="{909784FE-85A6-AB9A-EF4E-518BE5648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57" y="4665712"/>
            <a:ext cx="1944216" cy="16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2"/>
            <a:ext cx="11710988" cy="1779091"/>
          </a:xfrm>
        </p:spPr>
        <p:txBody>
          <a:bodyPr/>
          <a:lstStyle/>
          <a:p>
            <a:r>
              <a:rPr lang="en-IS" dirty="0"/>
              <a:t>Endingar sem eru dæmigerðar fyrir karlkyn – kvenkyn - hvorugkyn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5F1A853-AA64-90F0-AA7A-C4DBE71EE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19" y="3264398"/>
            <a:ext cx="8064500" cy="25146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5C41D-7196-1191-C71F-1D6DCA67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49" y="6300788"/>
            <a:ext cx="3619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3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nntaflettan 1">
      <a:dk1>
        <a:srgbClr val="000000"/>
      </a:dk1>
      <a:lt1>
        <a:srgbClr val="FFFFFF"/>
      </a:lt1>
      <a:dk2>
        <a:srgbClr val="EA4E40"/>
      </a:dk2>
      <a:lt2>
        <a:srgbClr val="E7D6C6"/>
      </a:lt2>
      <a:accent1>
        <a:srgbClr val="EA4E40"/>
      </a:accent1>
      <a:accent2>
        <a:srgbClr val="76312F"/>
      </a:accent2>
      <a:accent3>
        <a:srgbClr val="FFFFFF"/>
      </a:accent3>
      <a:accent4>
        <a:srgbClr val="000000"/>
      </a:accent4>
      <a:accent5>
        <a:srgbClr val="A2978D"/>
      </a:accent5>
      <a:accent6>
        <a:srgbClr val="AE4845"/>
      </a:accent6>
      <a:hlink>
        <a:srgbClr val="800400"/>
      </a:hlink>
      <a:folHlink>
        <a:srgbClr val="800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nntaflettan_Glaerur_kennarar" id="{41EEEE6E-F99A-324A-B73B-B43FACF45DDA}" vid="{A2873E49-FCFF-5649-B92C-BAF395A01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FA0B53A07264A9257410EE815906C" ma:contentTypeVersion="7" ma:contentTypeDescription="Create a new document." ma:contentTypeScope="" ma:versionID="c75a36708300d4e627298d20c0f94e34">
  <xsd:schema xmlns:xsd="http://www.w3.org/2001/XMLSchema" xmlns:xs="http://www.w3.org/2001/XMLSchema" xmlns:p="http://schemas.microsoft.com/office/2006/metadata/properties" xmlns:ns2="d53cede2-4ad9-492c-813b-3b6f14dec6d9" xmlns:ns3="fd09cfcd-f23b-4bf5-8351-0ec4f51b6f35" targetNamespace="http://schemas.microsoft.com/office/2006/metadata/properties" ma:root="true" ma:fieldsID="329638239d3c591816ae16a569756620" ns2:_="" ns3:_="">
    <xsd:import namespace="d53cede2-4ad9-492c-813b-3b6f14dec6d9"/>
    <xsd:import namespace="fd09cfcd-f23b-4bf5-8351-0ec4f51b6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ede2-4ad9-492c-813b-3b6f14dec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cfcd-f23b-4bf5-8351-0ec4f51b6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0EC82-FEA0-4601-891C-BD7641538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cede2-4ad9-492c-813b-3b6f14dec6d9"/>
    <ds:schemaRef ds:uri="fd09cfcd-f23b-4bf5-8351-0ec4f51b6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A36E44-A468-43A8-8D7C-8D7E01292D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96D9B5-EA93-44CB-8191-ACB5308EB5B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19114</TotalTime>
  <Words>759</Words>
  <Application>Microsoft Macintosh PowerPoint</Application>
  <PresentationFormat>Custom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Lato Extended</vt:lpstr>
      <vt:lpstr>1_Office Theme</vt:lpstr>
      <vt:lpstr>Íslenskutími 3. lota  Leikur barna</vt:lpstr>
      <vt:lpstr>                                                                       Veljið punktana þrjá</vt:lpstr>
      <vt:lpstr>að leika sér</vt:lpstr>
      <vt:lpstr>að leika sér </vt:lpstr>
      <vt:lpstr>að leika sér Búið til setningar um myndina </vt:lpstr>
      <vt:lpstr>Leik Orðhlutinn "leik" er mjög algengur í íslensku. Mörg orð eru myndum með "leik" og skemmtilegt að skoða merkingu orðanna og uppruna þeirra. </vt:lpstr>
      <vt:lpstr>Verkefni með börnunum</vt:lpstr>
      <vt:lpstr>HJÁLP!!! Fallbeyging Nefnifall þolfall þágufall og eignarfall</vt:lpstr>
      <vt:lpstr>Endingar sem eru dæmigerðar fyrir karlkyn – kvenkyn - hvorugkyn</vt:lpstr>
      <vt:lpstr>-ø </vt:lpstr>
      <vt:lpstr>Hvaða kyn?  eintala</vt:lpstr>
      <vt:lpstr>Hvaða kyn?  fleirtala</vt:lpstr>
      <vt:lpstr>Hvað borðar þú í kvöldmat? </vt:lpstr>
      <vt:lpstr> Uppáhaldsávöxturinn  - Hvað finnst þér best að borða? Settu í rétt form</vt:lpstr>
      <vt:lpstr>Hvaða fall?</vt:lpstr>
      <vt:lpstr>Fallbeyging - lönd</vt:lpstr>
      <vt:lpstr>Fallbeyging - nöfn</vt:lpstr>
      <vt:lpstr>Jólakötturinn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Oddný Sturludóttir</dc:creator>
  <cp:lastModifiedBy>Guðlaug Stella Brynjólfsdóttir - HI</cp:lastModifiedBy>
  <cp:revision>16</cp:revision>
  <dcterms:created xsi:type="dcterms:W3CDTF">2021-03-23T18:16:13Z</dcterms:created>
  <dcterms:modified xsi:type="dcterms:W3CDTF">2024-12-06T16:42:41Z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0x0101003ECFA0B53A07264A9257410EE815906C</vt:lpwstr>
  </property>
</Properties>
</file>