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34"/>
  </p:notesMasterIdLst>
  <p:sldIdLst>
    <p:sldId id="259" r:id="rId5"/>
    <p:sldId id="310" r:id="rId6"/>
    <p:sldId id="279" r:id="rId7"/>
    <p:sldId id="267" r:id="rId8"/>
    <p:sldId id="311" r:id="rId9"/>
    <p:sldId id="277" r:id="rId10"/>
    <p:sldId id="304" r:id="rId11"/>
    <p:sldId id="284" r:id="rId12"/>
    <p:sldId id="281" r:id="rId13"/>
    <p:sldId id="285" r:id="rId14"/>
    <p:sldId id="308" r:id="rId15"/>
    <p:sldId id="282" r:id="rId16"/>
    <p:sldId id="295" r:id="rId17"/>
    <p:sldId id="283" r:id="rId18"/>
    <p:sldId id="312" r:id="rId19"/>
    <p:sldId id="297" r:id="rId20"/>
    <p:sldId id="280" r:id="rId21"/>
    <p:sldId id="303" r:id="rId22"/>
    <p:sldId id="296" r:id="rId23"/>
    <p:sldId id="258" r:id="rId24"/>
    <p:sldId id="272" r:id="rId25"/>
    <p:sldId id="313" r:id="rId26"/>
    <p:sldId id="314" r:id="rId27"/>
    <p:sldId id="315" r:id="rId28"/>
    <p:sldId id="316" r:id="rId29"/>
    <p:sldId id="278" r:id="rId30"/>
    <p:sldId id="274" r:id="rId31"/>
    <p:sldId id="287" r:id="rId32"/>
    <p:sldId id="309" r:id="rId33"/>
  </p:sldIdLst>
  <p:sldSz cx="13012738" cy="73152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579438" indent="-1222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1160463" indent="-2460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741488" indent="-3698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2322513" indent="-4937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7"/>
    <p:restoredTop sz="95909"/>
  </p:normalViewPr>
  <p:slideViewPr>
    <p:cSldViewPr>
      <p:cViewPr varScale="1">
        <p:scale>
          <a:sx n="140" d="100"/>
          <a:sy n="140" d="100"/>
        </p:scale>
        <p:origin x="520" y="184"/>
      </p:cViewPr>
      <p:guideLst>
        <p:guide orient="horz" pos="2304"/>
        <p:guide pos="40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6:49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7818 1169 24575,'-87'-13'0,"33"2"0,-5-2 0,-22-4 0,-4-2-862,2 2 0,0 0 862,1 0 0,1 2 0,8 2 0,0 2 0,3 0 0,1 0 0,-1-3 0,0-1 0,2 1 0,0 0 0,-1-3 0,-1-1-3731,0 2 1,0 0 3730,3 0 0,1 0 0,4 2 0,-2-1 715,-16-3 1,0 1-716,17 4 0,0-1 0,-15-3 0,-1 0 0,16 4 0,2 0 0,-5-2 0,-1 0 0,-2 1 0,1 0 0,4 0 0,1 1 0,-1 2 0,2 2 0,9 0 0,0 1 0,-4 1 0,-1 0 286,5 0 0,1-1-286,-4 0 0,-2-1 0,-2-1 0,-1 0 0,-6-1 0,-1-1 2880,-12-3 0,-1 1-2880,3 0 0,1 0 0,-1 0 0,2 2 182,12 3 0,2 1-182,2 1 0,1 1 0,2 1 0,-1-1 0,-4-1 0,0-2 0,-1 0 0,0-2 0,-1 0 0,0-1 0,2 0 0,1 0 0,6 3 0,1-1 0,-38-6 0,16 6 0,9-1 0,-11 0 0,-19-8 0,41 9 0,-3-1 0,-6-2 0,0-1 0,-1 2 0,-1 0 0,3 1 0,1 0 0,5 4 0,1 0 421,5 1 0,1 1-421,-42-2 0,-7-4 0,47 5 0,-2 1 0,-1-1 0,0 1 108,-1 0 0,1 1-108,-32 1 0,15 1 0,19 2 0,6 0 0,-3 0 0,-2 2 0,-1-2 0,4 2 0,6 0 0,2 4 0,1-1 0,4 1 0,-2-2 0,0-1 0,1-1 0,5 1 0,6 1 0,8 0 0,4 1 0,5-3 0,5 0 0,2-1 0,0 0 0,6 5 0,-5 15 0,5 5 0,-5 11 0,1-5 0,1-5 0,-2-3 0,1-3 0,0-5 0,0-3 0,1-4 0,-2 0 0,1 2 0,-2 0 0,1 2 0,-1 0 0,0 2 0,-1-3 0,1 3 0,-1-4 0,1 3 0,-1-4 0,1 2 0,-1-3 0,-1 2 0,0 2 0,0 1 0,-1 3 0,0 1 0,-4 1 0,2 0 0,-5 3 0,2-2 0,-1 0 0,1-2 0,2-1 0,0-2 0,1 2 0,1 0 0,-4 2 0,4-1 0,-4 0 0,3 1 0,-5 2 0,1 0 0,-3-2 0,6-3 0,0-5 0,4-2 0,2-3 0,1-4 0,13-13 0,2-12 0,13-14 0,4-8 0,2 0 0,-1 1 0,0 5 0,-7 7 0,-2 5 0,-6 6 0,-2 2 0,-2 3 0,-1 1 0,0 1 0,-1 1 0,0 0 0,-2 3 0,2 0 0,-1-3 0,1 0 0,1-3 0,0 1 0,0 0 0,0-1 0,-1 0 0,0 0 0,-1-1 0,-3 2 0,-2-2 0,-1 4 0,-1 1 0,0 5 0,-2 2 0,-1 3 0,0 0 0,-2-6 0,1-3 0,-2-1 0,0 3 0,2 6 0,1 14 0,6 7 0,7 17 0,10 8 0,8 7 0,0-2 0,4 2 0,-3-6 0,-2-4 0,-3-8 0,-3-4 0,-7-7 0,2 2 0,-5-2 0,-1-3 0,-2 0 0,-3-5 0,1 4 0,0 1 0,1 1 0,0 3 0,0-2 0,0 3 0,-1 2 0,0-1 0,0 2 0,-1-1 0,1-1 0,0 0 0,0-1 0,-3-5 0,0-7 0,-4-4 0,-13-34 0,-1 3 0,-10-26 0,3 12 0,-1 2 0,3 2 0,-2 5 0,5 4 0,0 4 0,6 4 0,-1 5 0,5 3 0,0 4 0,2 2 0,-11-2 0,-9-2 0,-17-3 0,-12-1 0,-14-2 0,-3 0 0,0-4 0,10 5 0,20 4 0,13 4 0,23 3 0,19 3 0,15 2 0,8 1 0,-2 1 0,-5-3 0,-11 0 0,-4-1 0,-8-1 0,-4 1 0,-1-1 0,10 3 0,1 0 0,8 1 0,-3 0 0,-1-2 0,0 1 0,0-1 0,-1 1 0,-7-2 0,-2-1 0,0 3 0,0-3 0,0 2 0,1-1 0,3 2 0,9 2 0,9 0 0,3 0 0,-7-1 0,-6-2 0,-11-1 0,-6-2 0,-2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13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 24575,'-44'20'0,"7"0"0,4-2 0,11-2 0,6-6 0,8-3 0,8-5 0,13-13 0,-3 0 0,10-10 0,-5 4 0,-6 7 0,-1 5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5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 24575,'-35'18'0,"-1"0"0,-32 17 0,10-6 0,3-5 0,13-4 0,10-5 0,11-1 0,5-3 0,-1 5 0,1 1 0,-2 5 0,-1 1 0,1 2 0,1-1 0,1 1 0,4-3 0,1-1 0,2 2 0,2-2 0,2 1 0,3-4 0,1-2 0,2-2 0,1 0 0,1-1 0,3 1 0,2-2 0,0-2 0,7-2 0,2-1 0,6-3 0,2-2 0,-1-1 0,-2-1 0,-4-1 0,-3 0 0,1-3 0,5-2 0,2-2 0,9-4 0,-1 2 0,0-4 0,-5 1 0,-4 1 0,-3-4 0,-1 0 0,-4-1 0,4-4 0,-6 3 0,1-4 0,-7 1 0,-3 0 0,-1 0 0,-1 3 0,0-2 0,-1 0 0,0 0 0,-1-2 0,-1 1 0,1 4 0,-1 4 0,2 7 0,-1 1 0,3 5 0,0 0 0,6 1 0,3 0 0,3-1 0,4-1 0,-2 1 0,-1-1 0,-3 1 0,-7 0 0,0 0 0,1 0 0,0-1 0,6 1 0,1-1 0,0 1 0,-2 0 0,-4 0 0,0-1 0,6-1 0,2 0 0,4-2 0,-8 3 0,-3-1 0,0-3 0,-2 2 0,3-4 0,-5 2 0,1-1 0,-2 2 0,1-2 0,-2 2 0,0-2 0,-2 1 0,1-2 0,-1 1 0,0 1 0,0 1 0,0 1 0,-1 0 0,1 0 0,-1 0 0,0 1 0,-1 1 0,-2 1 0,-10-3 0,-10 0 0,-14-2 0,-6-2 0,3 4 0,5-4 0,18 6 0,5 4 0,10 4 0,1 4 0,-1 2 0,1-3 0,2 2 0,-1 1 0,1 2 0,0 1 0,0-1 0,1 0 0,-1-1 0,2 1 0,-2 0 0,1 3 0,0 2 0,1 3 0,1 9 0,3 2 0,2 3 0,1 1 0,0-8 0,-2-4 0,-1-8 0,-1-5 0,-1 1 0,1 2 0,0-1 0,-1 2 0,1-4 0,-2-1 0,0-2 0,2-1 0,-1-1 0,1-1 0,-2-2 0,1 2 0,2 1 0,1 4 0,4 4 0,-2-1 0,3-1 0,-3-3 0,0-1 0,-2-4 0,1 1 0,3 1 0,0-2 0,2 3 0,-7-7 0,1 1 0,7-7 0,9-6 0,15-10 0,2-4 0,-3-1 0,-8 2 0,-8 6 0,-7 1 0,-5 5 0,-6 3 0,-1 2 0,-3 2 0,2 2 0,-1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0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1032 24575,'-58'-13'0,"0"0"0,0 2 0,2-1 0,1-1 0,1 1 0,0 1 0,2 1 0,-24-9 0,22 9 0,28 6 0,17 29 0,6-3 0,-5 22 0,5-16 0,0-4 0,1-6 0,1-7 0,1 1 0,0 2 0,0 5 0,0 1 0,2 5 0,0-2 0,1 0 0,1 0 0,1 2 0,1-3 0,1 4 0,1-5 0,0 3 0,4-2 0,-2 0 0,4-2 0,2 0 0,4 3 0,6 2 0,3 3 0,1-3 0,0-1 0,-2-4 0,1-1 0,-3-2 0,0-2 0,-4-4 0,3 0 0,0-4 0,-1 0 0,-3-3 0,-5-2 0,2-1 0,-2-1 0,6-2 0,-2-3 0,4-4 0,-5-5 0,1-5 0,-4-5 0,-1-2 0,-3-4 0,-2-3 0,-2-3 0,-4-8 0,-3-7 0,-5-6 0,-4-7 0,-4-2 0,-3-4 0,-3 3 0,-1-2 0,-5 4 0,0-1 0,0 7 0,-2-13 0,1-2 0,2-12 0,-1 5 0,11 6 0,1 10 0,1-1 0,2 2 0,0 4 0,5 7 0,2 11 0,1 10 0,0 10 0,-3 14 0,3 20 0,-1 13 0,2 16 0,1 11 0,1 12 0,2 15 0,3 8 0,2 2 0,2-5 0,-1-8 0,-1-12 0,-2-5 0,-1-5 0,3-2 0,-2-2 0,1-9 0,-2-3 0,-3-8 0,-1 0 0,0-3 0,-1 2 0,4 2 0,0 6 0,3 1 0,1 0 0,0-6 0,2-2 0,2-3 0,3 1 0,-1-2 0,1-2 0,-5-4 0,0-4 0,-4-4 0,-1-2 0,-1-3 0,-1-1 0,-2-2 0,4 0 0,-3 2 0,2-2 0,-3 0 0,2 1 0,3 6 0,7 6 0,6 4 0,6 6 0,2-2 0,-2 0 0,-2-8 0,-8-4 0,-4-4 0,-6-4 0,-4-3 0,-4-1 0,0-1 0,0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0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560 883 24575,'-43'-7'0,"-16"0"0,-19-1 0,-5 1 0,19 3 0,14 1 0,19 0 0,14 4 0,3 7 0,-1 4 0,-5 3 0,3 0 0,1-1 0,5 2 0,-1 3 0,5-1 0,1 1 0,1-3 0,2-1 0,0 0 0,0 1 0,1 3 0,1 3 0,1 2 0,0 0 0,2-1 0,2-1 0,3-1 0,3 1 0,1-2 0,2 0 0,1-1 0,0-3 0,-3-2 0,0-5 0,-2 1 0,4 1 0,4 2 0,2-1 0,3 2 0,-2-3 0,-1 0 0,0 0 0,2 1 0,9 4 0,4-1 0,7-2 0,-4-5 0,-6-4 0,-6-3 0,-6-2 0,-2-2 0,-5-2 0,3-6 0,-3-3 0,2-7 0,2-12 0,-2-2 0,4-11 0,-4 1 0,-3 1 0,-5 2 0,-3 2 0,-2 1 0,-1-3 0,-1-2 0,-1 1 0,0 3 0,0 4 0,1 2 0,0 5 0,-1-2 0,0 6 0,-1-2 0,2 5 0,0 0 0,1 2 0,-1-5 0,-1-4 0,-1-5 0,2-1 0,-3-2 0,1-3 0,-3-4 0,-2-7 0,1 4 0,-1-1 0,2 6 0,1 0 0,1 4 0,2 5 0,1 6 0,1 0 0,0 0 0,0 2 0,0 5 0,0 6 0,-3 31 0,1 27 0,-1 32 0,0 16 0,2-3 0,-1-5 0,0-10 0,2-13 0,0-8 0,0-9 0,0 0 0,2-2 0,-2-2 0,1-2 0,-1-1 0,0 0 0,0-2 0,1-1 0,-1-3 0,1-4 0,0-4 0,0-4 0,0-2 0,0-1 0,-1 1 0,1 5 0,0 4 0,1 6 0,2 1 0,2-2 0,0-3 0,-1-10 0,-3-4 0,1-4 0,1 3 0,3 2 0,2 4 0,2-1 0,-2-5 0,-2-5 0,-5-6 0,3-4 0,5-2 0,-2 1 0,2 0 0,-9 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0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24575,'1'45'0,"1"-3"0,0-7 0,1-4 0,-1 2 0,1-3 0,3 3 0,1 1 0,3 2 0,1 0 0,1-2 0,0-4 0,1-4 0,0-2 0,-1-3 0,0-3 0,1-3 0,-1-2 0,-2-4 0,-3-4 0,3-4 0,2-2 0,9-1 0,2-3 0,0-3 0,-2-1 0,-1-4 0,-3 1 0,1-4 0,-2 1 0,1 1 0,0-3 0,-3 1 0,2-5 0,-6 1 0,-1-4 0,-2 1 0,-3-3 0,0 4 0,-2-4 0,2 3 0,-3-4 0,2-1 0,-3-1 0,0 3 0,0 7 0,0 4 0,-1 6 0,-1 27 0,1 4 0,1 24 0,0-6 0,2-5 0,-1-7 0,2-5 0,0-4 0,2 0 0,2 1 0,2-1 0,1 4 0,3-1 0,-1 3 0,4 1 0,-1-1 0,3-2 0,0-2 0,-2-8 0,-4-2 0,-4-7 0,12-8 0,5-5 0,11-5 0,0-2 0,-9 2 0,-3 0 0,-4 3 0,-4 0 0,-5 1 0,-1-1 0,-4-2 0,1-3 0,-3 0 0,0-3 0,-1 5 0,0-2 0,-1 4 0,-1 0 0,1 3 0,-2 22 0,1 12 0,1 19 0,-1 5 0,4-5 0,0 1 0,1-3 0,-2-8 0,-1-10 0,-1-17 0,-1-19 0,2-12 0,-1-11 0,1-1 0,-2 1 0,0 2 0,-1-3 0,1-1 0,0-1 0,0 3 0,-1 1 0,0 2 0,1-3 0,0 3 0,2 2 0,-1-5 0,1 5 0,0-3 0,1 3 0,2 1 0,1 2 0,2 4 0,-2 4 0,1 5 0,-1 2 0,1 3 0,-1 2 0,-1 3 0,0 1 0,0 0 0,4-1 0,2-2 0,5-1 0,-1 0 0,-4 3 0,1 0 0,-9 4 0,1-2 0,-5 0 0,-2-5 0,-1-1 0,0 1 0,3 2 0,-1 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0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226 147 24575,'25'-19'0,"5"-2"0,5-2 0,10-1 0,0 3 0,-2 5 0,0 4 0,-3 7 0,8 1 0,3 2 0,-2 4 0,-6 0 0,-7 5 0,-8 5 0,-1 4 0,-4 4 0,-3 1 0,-9-2 0,-4-2 0,-7-2 0,-2-2 0,-4 5 0,-4 0 0,-5 1 0,-2 2 0,-8 3 0,-1 1 0,-9 8 0,2 1 0,-3 4 0,7-5 0,-1 0 0,7-9 0,1-3 0,5-2 0,1-3 0,0 5 0,-6 9 0,-5 7 0,-11 14 0,-5 0 0,-3 3 0,0-2 0,2-4 0,-4 8 0,3-10 0,6-5 0,12-16 0,12-11 0,6-5 0,1-3 0,1 0 0,1-2 0,2 0 0,0-2 0,1 9 0,-4 4 0,-5 7 0,4-2 0,0-8 0,8-9 0,13-21 0,6-7 0,20-16 0,1 2 0,7 0 0,-4 5 0,-2 0 0,-7 7 0,-9 4 0,-7 9 0,-11 8 0,-2 3 0,-3 4 0,11 15 0,14 13 0,15 15 0,9 7 0,6-2 0,-7-8 0,0-4 0,-17-15 0,-10-17 0,-6-23 0,-3-13 0,3-7 0,-3 8 0,-5 9 0,-4 10 0,-3 5 0,6-5 0,-6 8 0,4-7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1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24575,'-23'50'0,"2"0"0,2 0 0,0 1 0,1-2 0,0 1 0,3-4 0,-1 1 0,0 0 0,3-5 0,2 6 0,3 0 0,3 7 0,2 6 0,2-4 0,4-6 0,2-13 0,4-12 0,3-7 0,2-2 0,6-2 0,6-3 0,5-2 0,9-3 0,4-2 0,12-1 0,-2-4 0,2-9 0,-5-12 0,-4-13 0,-5-7 0,-6-4 0,-10 3 0,-5-1 0,-7 2 0,-6-5 0,-4-3 0,-5-6 0,0 4 0,-4 2 0,-2 4 0,-3 2 0,-5 2 0,-2 0 0,-3 6 0,-2 5 0,-4 1 0,-3 5 0,-5 0 0,3 5 0,10 7 0,8 7 0,9 4 0,2 1 0,13-2 0,-9 2 0,10-1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1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24575,'5'1'0,"3"0"0,2-1 0,8 0 0,6 2 0,0-1 0,-10 1 0,-3 17 0,0 10 0,3 20 0,6 6 0,0 4 0,-1-10 0,1-1 0,-7-13 0,-2-3 0,-6-5 0,-1 1 0,-3 3 0,-2 4 0,-5 7 0,-3 0 0,-8 4 0,-3 0 0,-2-4 0,-2-2 0,8-10 0,0-3 0,7-9 0,-1-3 0,1-2 0,-2 2 0,-3 4 0,-3 2 0,-2 1 0,-2-2 0,-2 0 0,-1-3 0,3-3 0,3 0 0,4-2 0,1 0 0,-1 1 0,-1 2 0,0-2 0,0 2 0,7-6 0,-1-1 0,9-6 0,17-8 0,21-10 0,28-16 0,17-11 0,-5 0 0,-13 4 0,-23 14 0,-18 11 0,-9 19 0,6 19 0,14 21 0,6 2 0,9-2 0,-12-19 0,-8-11 0,-6-7 0,-4-8 0,-2-7 0,-1-3 0,-4-5 0,-6 1 0,-3 3 0,-3 1 0,-2 3 0,0 3 0,0 1 0,5-2 0,-2-5 0,3 2 0,-4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1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77 24575,'21'-16'0,"1"3"0,2-5 0,-6 8 0,2-1 0,-6 7 0,0 0 0,-5 3 0,-3 1 0,-2 1 0,0 0 0,-1 0 0,-2 0 0,1-1 0,-1 2 0,11 11 0,8 7 0,9 13 0,0 0 0,1 6 0,-7-1 0,-1 9 0,-4 2 0,-8 0 0,-3 3 0,-5 1 0,0 3 0,-2 5 0,0-1 0,-2 3 0,2-5 0,-4-2 0,2-3 0,-4-10 0,0 1 0,-2-12 0,-2 2 0,-2-4 0,-3-4 0,-2 0 0,1-2 0,-2-2 0,0-1 0,-2 0 0,-2-3 0,-2-2 0,-1-6 0,4-2 0,4-4 0,5 0 0,4-1 0,-2 2 0,-2 0 0,-4 1 0,-4 2 0,-1-1 0,1-1 0,2-1 0,4-1 0,4-2 0,17-15 0,11-7 0,22-16 0,7 0 0,6 5 0,-5 5 0,-7 10 0,-6 3 0,-8 4 0,-5 0 0,-8 4 0,-4 1 0,-5 3 0,-2 2 0,18 21 0,12 9 0,13 13 0,6-1 0,-7-10 0,-4-1 0,-7-9 0,-11-3 0,-9-10 0,-9-6 0,-3-2 0,14 1 0,7 2 0,11-1 0,2-2 0,-8-2 0,-4-1 0,-3-3 0,-2-8 0,-1-8 0,-1-12 0,-4-12 0,-1-4 0,-2-4 0,-1 5 0,-4 12 0,-2 7 0,-2 15 0,5 2 0,8-1 0,12-8 0,0-2 0,-6 5 0,-12 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57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24575,'-10'19'0,"-1"-1"0,-3 1 0,2-3 0,5-5 0,1-3 0,5-4 0,0 1 0,1-2 0,-1 4 0,0 2 0,-1 2 0,1-1 0,0 0 0,0-3 0,0-1 0,-1-2 0,0 2 0,1 0 0,0-3 0,2-7 0,-1-5 0,1 0 0,-1-2 0,0-1 0,-4-5 0,3 6 0,-3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4:00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24575,'7'26'0,"-1"0"0,3 1 0,-2 0 0,2-1 0,-1 0 0,1-3 0,-2-5 0,-2-5 0,-3-6 0,-1-3 0,-1 0 0,0 0 0,0 2 0,0 1 0,1 1 0,-1 1 0,1-2 0,-1-2 0,0-2 0,0 0 0,0-1 0,0 0 0,0 0 0,0 0 0,-1 2 0,0-1 0,-1 2 0,0-2 0,2 1 0,-1-1 0,1 2 0,-1-1 0,1 0 0,-2 0 0,1 0 0,0 3 0,0 0 0,1-1 0,-1-2 0,1-1 0,0 0 0,0 0 0,0-1 0,-1-1 0,1 4 0,-2 1 0,0 3 0,-3 0 0,0-2 0,2-6 0,0-11 0,2-9 0,1-9 0,-1-3 0,1 4 0,1 0 0,-1 5 0,2 0 0,0 5 0,-1 1 0,1 4 0,-1 0 0,0 2 0,0 2 0,-1 1 0,0 2 0,0-5 0,-1-1 0,1-4 0,-1 2 0,1 3 0,0 1 0,0 0 0,0-1 0,0 0 0,0 1 0,0 2 0,0 2 0,-2 6 0,-7 15 0,-1 7 0,-7 10 0,5-4 0,2-9 0,5-7 0,2-4 0,2-6 0,2 3 0,-1-1 0,2 4 0,-1 2 0,0-2 0,-1 1 0,1 0 0,-1 1 0,2 1 0,-2-1 0,1 2 0,0 1 0,0 2 0,2 2 0,-2-5 0,1-3 0,-2-5 0,1-2 0,-1-1 0,0 1 0,1 1 0,-1 0 0,1 1 0,0-1 0,-1 0 0,1 0 0,-1 0 0,0 1 0,0 0 0,0-1 0,0-1 0,0-3 0,1-5 0,0 1 0,0-4 0,-1 5 0,-6 3 0,4 0 0,-4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16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0 243 24575,'0'12'0,"2"1"0,-1 4 0,1 2 0,0 1 0,1 2 0,-1-3 0,1-2 0,-1-6 0,0-4 0,-2 3 0,1 2 0,-1 0 0,2-5 0,-2-20 0,2-6 0,0-16 0,0 1 0,1 1 0,-1 3 0,0 5 0,0 5 0,-2 1 0,3 2 0,-1 1 0,1 1 0,-1 0 0,-1 8 0,3-1 0,3 2 0,1-1 0,5-4 0,-1 2 0,1 0 0,-3 2 0,-3 5 0,-6 1 0,2 0 0,-2-1 0,2 0 0,0 0 0,-1 1 0,-1-2 0,2 3 0,-1-2 0,4 0 0,-1-3 0,2 0 0,4-1 0,1 0 0,5-2 0,1-1 0,-2 2 0,-6 2 0,1-2 0,-5 4 0,1-2 0,-3 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1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24575,'5'58'0,"4"2"0,1 0 0,2 3 0,-1-6 0,-2-4 0,-2-12 0,-1-6 0,-2-13 0,-1-3 0,1-7 0,-3-2 0,0 4 0,0 0 0,-1 5 0,1 2 0,0-1 0,-1 0 0,1-1 0,-1-1 0,1-3 0,0-3 0,-6 5 0,-1 6 0,-2 6 0,3 2 0,7-28 0,4-20 0,-2-24 0,1-10 0,-6 10 0,-3 0 0,0 6 0,-2-3 0,0 1 0,2 4 0,2 2 0,0 1 0,1-4 0,1 2 0,-1 0 0,1-1 0,-1 5 0,0-2 0,0 6 0,0 2 0,1 2 0,-1-1 0,0 0 0,-1-1 0,0 6 0,1 6 0,4 1 0,13-1 0,6-2 0,18-3 0,1 5 0,3 2 0,-5 2 0,-14 3 0,-11 0 0,-9 2 0,-4 1 0,-9 0 0,6-1 0,-7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1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24575,'24'-13'0,"0"2"0,12-6 0,-4 7 0,0-2 0,-8 4 0,-9 4 0,-6 1 0,-5 5 0,-3 2 0,0 2 0,-9 7 0,-7 4 0,-10 10 0,-5 9 0,1 11 0,12-20 0,5-1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1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24575,'44'-3'0,"0"2"0,11 0 0,-1-1 0,-6 2 0,-16-1 0,-14 1 0,-13 0 0,-2 2 0,-1-2 0,-1 1 0,0-2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1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76 24575,'-10'23'0,"4"-2"0,-3 9 0,4-1 0,-1 4 0,2-1 0,0 6 0,3-4 0,0 4 0,1-3 0,0-4 0,0-5 0,0-11 0,1-12 0,5-21 0,0-9 0,8-15 0,-4 3 0,3 2 0,-5 4 0,1 8 0,-3 4 0,1 3 0,3 2 0,3-3 0,9-5 0,0-1 0,5-2 0,-5 8 0,-1 2 0,-4 7 0,-3 3 0,-3 3 0,-4 0 0,-3-1 0,3-7 0,-4 5 0,2-1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2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24575,'2'43'0,"1"-1"0,-1 29 0,2-7 0,-2 4 0,-1 6 0,-1 2 0,1 0 0,0-2 0,0-7 0,-1 3 0,0-3 0,0 3 0,0-4 0,-1-8 0,0-3 0,-1-15 0,2 2 0,-3-10 0,1 3 0,-1-5 0,-1-3 0,2-7 0,0-5 0,0-3 0,1-2 0,0-2 0,1-3 0,1-12 0,1-5 0,4-11 0,6-5 0,11-4 0,14-2 0,-15 14 0,1 5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2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24575,'-79'3'0,"6"-1"0,-6 1 0,19-2 0,19 1 0,18-1 0,13 1 0,7 12 0,3 0 0,-3 7 0,3-3 0,0-2 0,0 0 0,0-1 0,2-2 0,2 2 0,3 4 0,4-1 0,1 2 0,2-6 0,-2-4 0,-2-5 0,-2-1 0,-1-3 0,1 2 0,5 0 0,4-1 0,1 1 0,1-2 0,-1-2 0,3-1 0,0-1 0,-2-2 0,-5-1 0,-3-2 0,-4 0 0,-2-1 0,-2-2 0,0-1 0,-2 0 0,0 0 0,-1 3 0,0 1 0,0 2 0,0 0 0,0 1 0,0 1 0,0 0 0,0 0 0,1 1 0,-1 0 0,2-2 0,-1-1 0,0 0 0,0 7 0,3 16 0,1 11 0,4 11 0,4 4 0,-1-3 0,4-5 0,-5-8 0,-4-13 0,-4-9 0,-3-5 0,6-4 0,2-3 0,7-3 0,-7 4 0,0 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2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 24575,'-54'12'0,"2"-2"0,-28 5 0,14-7 0,6 1 0,15-3 0,18-1 0,11 2 0,6 7 0,2 5 0,-4 11 0,5 0 0,1 1 0,3-3 0,2-1 0,2 0 0,3 4 0,4 1 0,10 4 0,8-1 0,8 0 0,11-1 0,6-3 0,10-3 0,1-2 0,-3-4 0,-8-3 0,-8-5 0,-13-6 0,-12-3 0,-8 2 0,-5 5 0,0 8 0,1 7 0,-1-1 0,-1-3 0,-3-2 0,-1-2 0,-3 2 0,0-4 0,-8 1 0,-3-2 0,-8-1 0,-4-3 0,-5-3 0,-7-4 0,-1-2 0,-7-2 0,1 0 0,-1-1 0,6-2 0,5-2 0,8-5 0,2 0 0,4-4 0,1-2 0,2-3 0,1-5 0,2 1 0,3 1 0,2 2 0,4 4 0,1 7 0,5 3 0,3 5 0,-2 9 0,3-6 0,-5 6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2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24575,'0'23'0,"2"2"0,5 1 0,-1 2 0,1-2 0,-3-4 0,0-5 0,-2-5 0,-1-5 0,-1-2 0,1-6 0,3-12 0,-2-7 0,1-14 0,-3 15 0,0 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2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24575,'27'-6'0,"-19"4"0,15-3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3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74 24575,'-14'-14'0,"-2"1"0,-1 1 0,1 3 0,1 0 0,0 2 0,2 2 0,3 2 0,4 2 0,2 2 0,-9 2 0,-3 5 0,-12 5 0,3 4 0,-3 1 0,7-1 0,4 1 0,5 2 0,5 4 0,5 0 0,3 1 0,1-1 0,4-4 0,0-2 0,2-5 0,-1-3 0,2-2 0,2-2 0,5-1 0,2 0 0,2-3 0,1 0 0,-3-2 0,-1-1 0,-1-1 0,2-2 0,1-3 0,4-2 0,2-2 0,-1-2 0,-5 1 0,-5 0 0,-6 1 0,-1 2 0,-5 0 0,0 16 0,-2 12 0,0 13 0,0 11 0,0-6 0,0 3 0,0-7 0,-1-7 0,1-5 0,-2-4 0,-2 2 0,-2 0 0,-4 2 0,-3-2 0,-5-1 0,-4-2 0,-6-1 0,-1-3 0,-9-2 0,2-4 0,0-3 0,9-2 0,10-1 0,10 0 0,2 0 0,4-1 0,0-1 0,5 4 0,7 3 0,-5 0 0,4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18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672 0 24575,'-73'5'0,"-8"-3"0,23 0 0,-1 0 0,5-1 0,3-1 0,-38 1 0,35-1 0,17 3 0,22 2 0,1 2 0,-2 3 0,1 1 0,-1 3 0,2 1 0,5 0 0,0 0 0,6-3 0,0 2 0,3-5 0,-2 0 0,2-2 0,0 0 0,1 2 0,1 0 0,1 1 0,-1-1 0,1-2 0,2 2 0,0-2 0,5 3 0,4-1 0,6 3 0,3-1 0,0-1 0,1-2 0,-6-4 0,-2-3 0,-4 0 0,-2-1 0,2 0 0,4-1 0,3 0 0,1-4 0,-1 1 0,0-1 0,0 3 0,-1 0 0,-1 1 0,1-1 0,-3 1 0,0-2 0,-6 0 0,-1-2 0,-3 0 0,0-3 0,1 1 0,-1-1 0,1 1 0,-3 0 0,1-2 0,0-2 0,0 0 0,2-2 0,-2 3 0,2-2 0,-3 3 0,0-1 0,0 4 0,0-1 0,-1 0 0,1 0 0,0-2 0,-1 1 0,1 0 0,-1-2 0,2 2 0,-2-2 0,0 3 0,-1 2 0,1 23 0,0-2 0,2 21 0,3-9 0,1-1 0,1-2 0,-1-3 0,-1-2 0,1-1 0,0-2 0,-2-4 0,-1-2 0,-2-6 0,-2-2 0,0 0 0,0 0 0,1 3 0,1 3 0,2 3 0,-1-1 0,2 1 0,-2-4 0,0-2 0,-2-2 0,0-4 0,5-6 0,-2 2 0,2-2 0,-5 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3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24575,'-10'-15'0,"-1"1"0,6 7 0,-3 6 0,-12 14 0,-3 7 0,-14 7 0,6-1 0,6-3 0,4-1 0,8-2 0,3-1 0,5 2 0,0-1 0,2 4 0,2 0 0,2 5 0,2-3 0,3-1 0,0-9 0,1-1 0,1-3 0,1-4 0,-2-3 0,0-3 0,3-1 0,7-3 0,11-6 0,9-4 0,1-9 0,-5 0 0,-8-2 0,-9 4 0,-8 0 0,-3 4 0,-4-1 0,0-1 0,-1 1 0,0 3 0,-1-1 0,1 17 0,0 31 0,4 17 0,-1 20 0,5-8 0,-5-13 0,4-9 0,-2-8 0,-2-7 0,1-6 0,-2-6 0,-1 1 0,0-3 0,-1 3 0,-1 4 0,0-1 0,-4 1 0,0-1 0,-5-2 0,-1 2 0,-5 0 0,2 0 0,2-5 0,4-5 0,3-4 0,0-3 0,1 0 0,-8-8 0,-9-8 0,-10-6 0,2-2 0,5 9 0,14 6 0,5 6 0,4 0 0,1 0 0,3-5 0,5-6 0,7 0 0,-5 3 0,0 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3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24575,'-28'13'0,"1"0"0,-3-3 0,6-3 0,7-2 0,3 2 0,6 5 0,1 5 0,-1 2 0,2 0 0,0-3 0,1 2 0,1 1 0,3-1 0,0-1 0,1-3 0,0-2 0,0 0 0,0 1 0,2 3 0,2 3 0,6 1 0,8 3 0,3-5 0,-1-4 0,-8-8 0,-4-5 0,2-7 0,4-5 0,8-9 0,1-7 0,-4 3 0,-2-5 0,-8 7 0,-1 0 0,-3 0 0,-2 2 0,-2-1 0,-1-3 0,-2 1 0,1 3 0,-1 12 0,4 23 0,5 15 0,4 13 0,7 1 0,0-8 0,-2-4 0,-6-13 0,-6-8 0,-3-7 0,0-2 0,3 0 0,10-2 0,8 1 0,-6-1 0,-1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3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27 24575,'45'-14'0,"4"3"0,-8 9 0,14 2 0,4 1 0,1 0 0,-10 0 0,-18-1 0,-16 1 0,-10 1 0,0 17 0,4 14 0,8 24 0,3 14 0,9 9 0,-1 1 0,1-7 0,-4-9 0,-8-10 0,0-5 0,-6-4 0,-1-4 0,-6-9 0,-3-6 0,0-9 0,-3-2 0,-3 0 0,-5 5 0,-6 6 0,-8 6 0,-8 5 0,-6 3 0,-4-2 0,-3-3 0,0-9 0,-4-9 0,0-5 0,0-9 0,9-2 0,-2-4 0,0-9 0,-9-8 0,-8-13 0,-1-2 0,3-4 0,5 5 0,12 1 0,9 4 0,11-3 0,11-4 0,5-5 0,6-2 0,3 4 0,1 7 0,2 8 0,-3 8 0,0 7 0,-4 5 0,0 5 0,3 8 0,7 8 0,12 5 0,10 4 0,9-8 0,-23 3 0,0-15 0,-23 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8:4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24575,'-10'9'0,"-1"3"0,-6 1 0,4 1 0,3-3 0,1 1 0,3-2 0,-2 1 0,2-1 0,0 4 0,-3 1 0,2 4 0,-1 0 0,0 4 0,0-1 0,-2 4 0,-1-1 0,2-3 0,2-2 0,5-7 0,-1-4 0,3-4 0,6-7 0,13-3 0,14-9 0,17-4 0,-3 1 0,3 1 0,-12 6 0,-9 2 0,-11 2 0,-10 4 0,-1-2 0,-3 1 0,4-3 0,1-5 0,2-2 0,0-5 0,-2 0 0,-4 0 0,-1 0 0,-2 3 0,-1-1 0,-1-1 0,-1 0 0,-1 1 0,0 2 0,0 4 0,-1 2 0,2 3 0,-3 3 0,-11 9 0,1-1 0,-13 10 0,2-4 0,-3 3 0,0-1 0,4 0 0,9-7 0,7-1 0,6-7 0,4-8 0,1-5 0,-1-10 0,3-2 0,-5 12 0,2 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0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24575,'-2'7'0,"0"0"0,0-4 0,1 4 0,2 5 0,1 3 0,-1 0 0,0-3 0,-1-3 0,0 3 0,0 3 0,0 3 0,0 1 0,0 0 0,0 3 0,0-8 0,0 0 0,0-6 0,0 1 0,0 4 0,0-1 0,0 2 0,0-4 0,0-1 0,0-1 0,1 2 0,-1-1 0,1 4 0,-1-4 0,0 1 0,0 0 0,0 4 0,0 5 0,0 2 0,1 1 0,-1-1 0,1 0 0,-1-1 0,0 0 0,0 1 0,0-4 0,0 0 0,0-6 0,0 0 0,0-3 0,0 1 0,0-1 0,0 4 0,1 2 0,0 3 0,0 0 0,-1 0 0,0 0 0,0 1 0,0 0 0,0 1 0,0-2 0,1 0 0,-1-3 0,1-2 0,-1-2 0,0 0 0,0 1 0,0 1 0,0 0 0,0 1 0,0-1 0,0-1 0,0-1 0,0 1 0,0 0 0,0 0 0,1 1 0,-1-1 0,1-2 0,6-22 0,2-6 0,5-19 0,1 4 0,-6 6 0,0 9 0,-5 7 0,-2 1 0,0 2 0,1-2 0,-2 3 0,2-1 0,-1-1 0,3-1 0,-2-2 0,0 4 0,0 0 0,-1 3 0,-1 2 0,0-1 0,0 1 0,0-3 0,0 1 0,2-3 0,-1 2 0,2-2 0,-2 0 0,3 0 0,-3 2 0,1 1 0,4-5 0,-1 4 0,5-9 0,-4 7 0,-1-1 0,-3 6 0,0 9 0,0 4 0,-1 6 0,2-3 0,-4-5 0,2-2 0,-2 0 0,1-2 0,-1 4 0,0 0 0,0 6 0,0 1 0,0 0 0,1-3 0,0-1 0,0-3 0,-1-1 0,0-1 0,1-2 0,-1 1 0,1-2 0,-1 1 0,1 0 0,-1 2 0,1 1 0,0 2 0,0 4 0,0 0 0,1 2 0,-2 0 0,1-1 0,0 2 0,0-3 0,1 1 0,-1-2 0,0-3 0,0-2 0,0-2 0,-1-1 0,1 1 0,0 2 0,0 2 0,0 1 0,1 0 0,-1-2 0,0-2 0,-1-2 0,1-2 0,-1 0 0,1-1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1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89 24575,'0'22'0,"0"-2"0,0 10 0,0-5 0,0-2 0,0-1 0,0-6 0,0-5 0,-3 4 0,1 3 0,-2 4 0,0-2 0,3-11 0,0-7 0,2-8 0,0-4 0,1-1 0,-1 5 0,1-2 0,-1 4 0,0-3 0,0-1 0,0 0 0,-1 0 0,0-1 0,0 4 0,0-1 0,0 0 0,0 0 0,0-2 0,0 1 0,0 1 0,0-3 0,0-1 0,0 0 0,1-2 0,-1 2 0,2-3 0,-1 2 0,0 0 0,1 2 0,-1 1 0,2 1 0,-1 2 0,-1-1 0,2 0 0,0 1 0,4-4 0,0 1 0,0 0 0,-2 2 0,-1 3 0,1-2 0,-2 4 0,2-2 0,0 1 0,-1 0 0,5-2 0,-1 0 0,6-2 0,-1 0 0,2 0 0,0 0 0,-5 3 0,-1 8 0,0 9 0,1 6 0,1 4 0,1-5 0,-5-4 0,0-2 0,-2-5 0,-5 7 0,0-1 0,-1 11 0,1-5 0,0-1 0,0-6 0,0-5 0,0-3 0,0-1 0,1 8 0,0 0 0,2 6 0,0-4 0,-1 0 0,3-4 0,-4-1 0,2-6 0,-2-4 0,0 1 0,0-3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1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857 186 24575,'-23'-42'0,"-1"4"0,4 6 0,2 9 0,5 6 0,2 5 0,-2 2 0,-1 5 0,-6 0 0,-10 4 0,-12 0 0,-17 1 0,-11 3 0,-8 0 0,2 6 0,6 6 0,13 6 0,12 4 0,7 9 0,12 2 0,5 11 0,8 9 0,7 1 0,5 3 0,6-8 0,9-3 0,16-1 0,28 3 0,17-1 0,14-6 0,-1-7 0,-17-13 0,-1-2 0,-18-3 0,1-1 0,-12 3 0,-8-1 0,-10 2 0,-11 5 0,-6 1 0,-3 3 0,-3-1 0,-2 1 0,0 2 0,-2 3 0,-3-3 0,0 0 0,-3-5 0,-2-4 0,-2-3 0,-3-3 0,-10-1 0,-9 0 0,-12-3 0,-8-4 0,-12-3 0,-6-6 0,-7-2 0,0-7 0,15-2 0,11-5 0,21 0 0,7-3 0,8-1 0,5 1 0,3 0 0,5 3 0,0 0 0,5 4 0,-1 5 0,2 4 0,6 14 0,-13 10 0,12-6 0,-14 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1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0 24575,'-48'0'0,"-9"0"0,-32 0 0,-2 0 0,15 0 0,18 2 0,27-2 0,17 8 0,7 6 0,1 8 0,-1 7 0,3-4 0,-1 1 0,3-1 0,4 2 0,4-1 0,10-1 0,4-4 0,9-4 0,2-4 0,7-6 0,-4-3 0,3-5 0,-6-3 0,-2-4 0,-4-4 0,-1-1 0,-5-2 0,2-1 0,-2-2 0,2 0 0,-5 3 0,-3 2 0,-4 3 0,-3-1 0,0 1 0,-1-2 0,-1 0 0,-2 1 0,0-1 0,-1 0 0,1-2 0,1 2 0,-2-1 0,1 5 0,-3 12 0,-1 8 0,0 12 0,-2 2 0,2 2 0,1 1 0,1 3 0,0-3 0,0-3 0,1-8 0,0-4 0,0-10 0,-3-14 0,2-1 0,-2-5 0,3 10 0,-2 5 0,2 1 0,-1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1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92 24575,'-3'24'0,"3"-1"0,-4 2 0,4-2 0,-1 1 0,0 0 0,1-3 0,-3 1 0,3-3 0,-1-1 0,1-4 0,0-3 0,0-2 0,0 0 0,0-1 0,0-3 0,0 0 0,0-18 0,2 0 0,0-19 0,2 5 0,-1 0 0,2 3 0,-2 2 0,3-3 0,2-1 0,2-4 0,0 1 0,0 3 0,-2 4 0,-3 7 0,-1 4 0,1 1 0,-1 6 0,7-1 0,-3 1 0,4 3 0,-3-1 0,-2 2 0,12 0 0,-1 0 0,14 0 0,-12 0 0,-6 1 0,-10-1 0,-5-3 0,-1 2 0,0-3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2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8 24575,'-34'1'0,"-2"2"0,-3-4 0,3-1 0,0-2 0,17 1 0,5 2 0,7 5 0,-3 3 0,-3 4 0,1-1 0,1-1 0,1 0 0,-1 0 0,1 0 0,0 2 0,2 1 0,1-1 0,0 1 0,3 1 0,-1-3 0,4 1 0,-1-3 0,0 1 0,2 0 0,-1 2 0,1 1 0,0 0 0,1-1 0,-1-2 0,3 0 0,-1-2 0,4 2 0,-1-1 0,3 1 0,-3-4 0,1 1 0,-2-3 0,1 2 0,-2-3 0,-1 1 0,5-3 0,7 1 0,11-2 0,11-1 0,3 1 0,-2-2 0,-7 2 0,-13-1 0,-6-4 0,-7-1 0,1-7 0,-1-1 0,2 0 0,-1 1 0,0 1 0,-2 2 0,0 0 0,-1-3 0,3 0 0,-2-4 0,0 1 0,0 1 0,-2 0 0,1 3 0,-1 0 0,0 4 0,-1 2 0,1 5 0,-3 9 0,-1 5 0,-1 10 0,-1 0 0,3 1 0,-2 0 0,1 2 0,1 1 0,0 2 0,1 0 0,1-1 0,1-3 0,1-4 0,0-8 0,-1-4 0,6-10 0,7-4 0,9-5 0,-10 9 0,0-3 0,-15 10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23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24575,'-2'22'0,"2"7"0,1 12 0,6 5 0,1-4 0,1-2 0,-3-8 0,-3-4 0,1-4 0,-2-4 0,2 1 0,-2-4 0,-1 1 0,2-2 0,-3 1 0,1-3 0,-1-2 0,0-5 0,0-2 0,0-3 0,0 2 0,0 2 0,0 3 0,0 5 0,-1 0 0,1 0 0,-2-2 0,1-1 0,1-3 0,-1-1 0,1-3 0,0 1 0,-1 1 0,1 2 0,-1 1 0,0-1 0,1 0 0,-2 1 0,0 1 0,1 2 0,-1 1 0,2-1 0,-2-3 0,1 0 0,-1-2 0,1-1 0,0 2 0,0-3 0,1 0 0,0-3 0,2-1 0,1 0 0,4-2 0,-1 0 0,1-2 0,-3 1 0,0-1 0,-1 3 0,-1-1 0,0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2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24575,'-30'20'0,"-2"-1"0,-16 10 0,2-4 0,4 0 0,8-4 0,9-2 0,6-2 0,3 0 0,3-3 0,3 2 0,-2-2 0,3 2 0,0 0 0,1-1 0,1 2 0,-2 1 0,2 1 0,0 4 0,-1 5 0,4 6 0,1 5 0,3 1 0,2-3 0,3-1 0,5-4 0,3 0 0,3-5 0,0-4 0,2-6 0,5-3 0,3-3 0,8-2 0,5 0 0,3-2 0,1-2 0,-7-1 0,-3-1 0,2 0 0,4 1 0,5-3 0,6-1 0,1-7 0,-5-2 0,-4-10 0,-15-2 0,-6-4 0,-7-1 0,-5-1 0,-3-1 0,-4 1 0,-1 2 0,-2 2 0,-2 0 0,-2 0 0,-2-1 0,-3 0 0,0 2 0,0 1 0,2 2 0,0 2 0,-1 0 0,0 0 0,-2-1 0,0-1 0,-1 1 0,2-1 0,1 4 0,1 0 0,0 0 0,-1 1 0,1 0 0,2 4 0,0 2 0,1 2 0,-1-2 0,-2-1 0,-2-3 0,-3-3 0,-3-1 0,-1 0 0,4 4 0,4 6 0,6 2 0,2 1 0,1 2 0,0-1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3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24575,'-10'16'0,"-1"0"0,-8 9 0,3-3 0,2-2 0,4-3 0,2-2 0,1-2 0,0 3 0,-1-2 0,1 2 0,-2-3 0,1 3 0,0 1 0,0-2 0,1 1 0,0-3 0,2-3 0,3-3 0,1-5 0,9-8 0,5 3 0,-2-4 0,0 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3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24575,'1'29'0,"1"-3"0,-1-4 0,2-1 0,0 0 0,2 2 0,-1-1 0,0-3 0,-1-2 0,1-2 0,-1 1 0,0-1 0,0 1 0,-2-4 0,0-2 0,0-2 0,0-2 0,-1 3 0,1 0 0,-1 4 0,1 1 0,0 4 0,1 0 0,-2-1 0,2 0 0,-2-3 0,1-2 0,0-3 0,-1-3 0,2 0 0,-1 1 0,0 2 0,-1 1 0,1 2 0,-1 0 0,1 1 0,0-1 0,0 1 0,0-1 0,1-3 0,-2-1 0,1-4 0,-1 0 0,1-1 0,0 2 0,2 2 0,-1 3 0,0 0 0,1 4 0,0-2 0,0-1 0,-2-4 0,0-3 0,0 3 0,0 4 0,3 5 0,-2 0 0,1-3 0,-1-5 0,2-6 0,3-11 0,3-2 0,2-6 0,-3 2 0,0 1 0,-2-2 0,-5 4 0,0 3 0,-5 6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3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24575,'0'28'0,"0"2"0,1 8 0,-1 0 0,2-4 0,-2-7 0,3-6 0,-2-8 0,1-2 0,-1-4 0,0 1 0,-1-1 0,1 2 0,-1 2 0,1 0 0,0 2 0,-1-3 0,1 1 0,0 1 0,1 0 0,-1 2 0,1-5 0,-2-1 0,1-4 0,0-1 0,0-2 0,4-7 0,4-1 0,0-5 0,-1 6 0,-4 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9:3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24575,'7'4'0,"-3"-3"0,0 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0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6 293 24575,'0'24'0,"0"3"0,0 18 0,0-3 0,1 5 0,-1-4 0,2-3 0,-1-8 0,0-6 0,-1-5 0,0-6 0,0-1 0,0 0 0,0 1 0,0-1 0,0 0 0,0-3 0,0 1 0,0 2 0,0 1 0,0 1 0,0 1 0,1-2 0,-1 1 0,1-3 0,-1 2 0,0-1 0,0 3 0,0-3 0,0-1 0,0-1 0,0-1 0,-1 2 0,1-2 0,-1 2 0,1 0 0,-1-3 0,0 0 0,0-2 0,1 0 0,0-1 0,0-2 0,0 0 0,0 0 0,-1 1 0,1 0 0,1-16 0,1-22 0,1-19 0,-2-28 0,-1 8 0,0-6 0,-2 15 0,1 6 0,-2 10 0,1 6 0,1 7 0,1 2 0,0 3 0,0 2 0,0 4 0,0 0 0,0 6 0,1-2 0,1 0 0,1-1 0,1-3 0,3-2 0,-2-1 0,3 0 0,-2 2 0,2 2 0,0 0 0,0 1 0,1-1 0,-2 5 0,1-3 0,-1 6 0,3-1 0,1 0 0,-2 4 0,0 2 0,-2 3 0,-1 1 0,3 1 0,-3 1 0,5-1 0,-3 3 0,3-1 0,0 2 0,0-1 0,1 4 0,3 1 0,3 4 0,0 0 0,-3 1 0,-4-2 0,-4-1 0,-3 1 0,-1 2 0,1 4 0,0 6 0,1 8 0,3 4 0,0 1 0,2-2 0,-4-5 0,0-2 0,-1-3 0,-3-4 0,0-3 0,0-5 0,-1-4 0,0 0 0,-1 1 0,-1 4 0,-3 1 0,-1 3 0,-2-1 0,-3 2 0,-3 3 0,-3 0 0,-3 1 0,0-5 0,-1 0 0,2-6 0,0 2 0,2-4 0,-2-1 0,-2 0 0,-5-2 0,1 0 0,0-3 0,3 1 0,2-1 0,6 0 0,4 0 0,3-1 0,0-2 0,-4-3 0,0-1 0,1 0 0,7 13 0,10 7 0,10 15 0,6-3 0,0-1 0,-1-4 0,0-4 0,-4 0 0,-1-2 0,-5-1 0,1 2 0,0 2 0,2 1 0,1 3 0,0-2 0,-2-2 0,-3-5 0,-4-2 0,-2-3 0,-1 1 0,2 2 0,-1 2 0,1 0 0,-1 3 0,-1-1 0,0 2 0,0 0 0,-2-1 0,-1 0 0,0-2 0,0-3 0,-2 0 0,2-3 0,-2 0 0,2 1 0,-1 0 0,0 0 0,0-3 0,0 1 0,0-2 0,1 1 0,0 2 0,-2 0 0,1 1 0,-1-2 0,1-2 0,-1-1 0,2 0 0,-2 0 0,2 0 0,-2 1 0,2-1 0,-1 0 0,-1-8 0,3-7 0,2-8 0,-1 3 0,-15 13 0,-3 11 0,-4 3 0,7-4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1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24575,'-69'14'0,"-3"-1"0,1-8 0,15-1 0,21-2 0,18 4 0,9 1 0,1 7 0,0-1 0,1 0 0,1-1 0,-2-1 0,2 0 0,-1 1 0,1-1 0,2 0 0,0-2 0,1 2 0,-1 2 0,1 3 0,-1 2 0,3-1 0,-1 1 0,1 1 0,0 0 0,2 2 0,0-1 0,4-2 0,1-1 0,3 0 0,-1-1 0,4-1 0,-3-3 0,0-3 0,-1 0 0,2-2 0,1 2 0,2-2 0,-1-1 0,-1-1 0,-2-4 0,2 2 0,-1-3 0,3 1 0,2-1 0,2-1 0,2 0 0,1-4 0,-1-3 0,0-3 0,-3-5 0,-2 1 0,-4-1 0,-3 0 0,-1-3 0,-3 4 0,1-5 0,-1 3 0,-1-3 0,1 2 0,-2-3 0,-1 4 0,0-1 0,-1 1 0,0 1 0,0 2 0,0-3 0,0 3 0,0-2 0,0 2 0,-1-3 0,1 1 0,-2-2 0,1 4 0,-1 4 0,1 16 0,1 12 0,1 12 0,0 5 0,0-4 0,1 2 0,2 1 0,3-1 0,-2-4 0,0-6 0,0-4 0,1-4 0,-1-5 0,0-1 0,-2-1 0,5 9 0,1 2 0,3 2 0,-4-9 0,-4-9 0,2-21 0,-1-4 0,8-13 0,-5 9 0,2 8 0,-6 10 0,-6 4 0,2 3 0,-3 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1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39 24575,'-35'-5'0,"-12"-1"0,-24-2 0,-1-1 0,11 3 0,21 1 0,14 7 0,7 9 0,3 8 0,-6 7 0,6-2 0,1 0 0,5-3 0,5 3 0,1-1 0,3 5 0,1-3 0,3 1 0,1-3 0,3 0 0,-1-2 0,2-2 0,-3-7 0,-1-6 0,7-4 0,13-2 0,14 0 0,6 0 0,-3 0 0,-14 0 0,-10 0 0,-11-1 0,1-3 0,0-4 0,2-6 0,-1-3 0,-1-1 0,-4 2 0,0 4 0,-3 2 0,0 2 0,0-1 0,0 2 0,0-1 0,0 0 0,0 2 0,0-1 0,-3 17 0,3 10 0,-2 17 0,2 3 0,0 0 0,0-3 0,0-2 0,1-4 0,-1-5 0,2-6 0,-2-5 0,1 0 0,-1-3 0,0 0 0,0 0 0,0-3 0,0 2 0,0 1 0,-1 2 0,0 4 0,-5 0 0,2-2 0,-3-1 0,3-2 0,-1-3 0,-1 0 0,1-2 0,-2 0 0,0-3 0,2 1 0,1-5 0,2 1 0,-5-2 0,-2 1 0,-8-1 0,-6 0 0,-5-4 0,-2 2 0,1-1 0,3 0 0,5 2 0,2-1 0,4 0 0,1 0 0,5 2 0,3-2 0,8-1 0,5-2 0,8 0 0,8 1 0,3 4 0,-8 0 0,-6 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1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24575,'0'23'0,"0"-2"0,0 10 0,2-2 0,1 6 0,0-5 0,-1-2 0,-2-6 0,0-4 0,0-3 0,0-2 0,0-1 0,0 0 0,0-1 0,0-3 0,1-1 0,-1-2 0,1 0 0,-1 0 0,0 1 0,0-6 0,0-19 0,0-5 0,2-14 0,-1 11 0,0 5 0,0 3 0,-1 1 0,0 2 0,0 2 0,0 6 0,1 1 0,0 1 0,2-2 0,-1-3 0,0-1 0,0-1 0,-1 2 0,1 1 0,-1 2 0,2 2 0,-1-1 0,0 1 0,0-3 0,0 1 0,0 1 0,1-1 0,0 3 0,0-1 0,3 1 0,-3-1 0,3 2 0,-3-1 0,3 0 0,-2 0 0,2 1 0,-3 0 0,1 1 0,-1 1 0,0 1 0,-1-1 0,1 0 0,1 0 0,-1 1 0,1-1 0,3-1 0,-1 0 0,4-1 0,-4 2 0,-2 1 0,-2 0 0,3 13 0,9 7 0,1 11 0,7 0 0,-3-4 0,-6-6 0,0-4 0,-7-5 0,-2-6 0,-2-3 0,-1 3 0,-1 10 0,0 3 0,0 7 0,0-7 0,1-6 0,0-5 0,-1 3 0,0 5 0,0 5 0,0 2 0,0-7 0,0-4 0,0-5 0,1-3 0,-1 0 0,6-15 0,-3 7 0,5-10 0,-3 9 0,-2 1 0,-4 2 0,1 1 0,-3 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2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24575,'3'5'0,"0"-1"0,-1 8 0,5 16 0,2 16 0,4 13 0,0 2 0,-2-1 0,-1-2 0,-3-6 0,-1-2 0,-2-9 0,-3-1 0,2-6 0,-3-5 0,1 0 0,0-2 0,0 6 0,2-4 0,0 0 0,-1-4 0,2-2 0,-3 1 0,2-2 0,-3 0 0,2 0 0,-1 0 0,1 0 0,-1-4 0,-1 2 0,0-3 0,0 2 0,0 1 0,0-2 0,0-2 0,0-3 0,0-2 0,0 2 0,0 0 0,0-1 0,0-8 0,0-26 0,-2-12 0,1-16 0,-1 11 0,-1 10 0,2 10 0,-1 3 0,2 6 0,-1 6 0,1 2 0,3-3 0,2-2 0,6-7 0,-1 3 0,3 2 0,-3-2 0,1 4 0,1-4 0,-2 5 0,0-1 0,-2 2 0,2 0 0,-1 1 0,1 0 0,-3 1 0,-2 3 0,0 0 0,1 1 0,3-1 0,-2 1 0,-2 0 0,3 0 0,-2-3 0,6 2 0,-7-1 0,3 0 0,1 1 0,-2 1 0,1-1 0,-5 5 0,6 13 0,-1 1 0,5 9 0,-6-6 0,-1-1 0,-4 2 0,2-3 0,-2-1 0,-1-4 0,0-3 0,-1-3 0,2 2 0,0 0 0,0 3 0,-1 0 0,0-1 0,0 3 0,0-4 0,1 1 0,-1-2 0,0-1 0,0-2 0,0-1 0,-1-2 0,0 4 0,1 2 0,-1 1 0,1 2 0,-1-3 0,0-4 0,0 3 0,0 0 0,0 4 0,1 2 0,-1-1 0,2 1 0,-1-5 0,1 2 0,2 3 0,-2-1 0,2-6 0,4-34 0,-2-13 0,8-18 0,-12 10 0,3 24 0,-8 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25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24575,'52'0'0,"12"0"0,20-1 0,3 0 0,-5-3 0,-15 2 0,-10-1 0,-17 1 0,-10 2 0,-12-3 0,-2 3 0,-1-1 0,2 1 0,1 1 0,-3-1 0,1 0 0,-6 0 0,-1 0 0,0 2 0,-1 0 0,-1 0 0,-3-2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2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24575,'25'10'0,"0"-3"0,9-3 0,0-3 0,5-1 0,-2 0 0,-6 0 0,-6 0 0,-11 0 0,-1-3 0,-6-2 0,1-2 0,1-1 0,-4 3 0,-1-1 0,-2 2 0,0-3 0,-1 3 0,0-3 0,-2 1 0,-1-2 0,-3 0 0,-1 0 0,-4 0 0,-3 3 0,0-1 0,-3 2 0,6 2 0,1 1 0,-2 6 0,3 1 0,-8 6 0,4-1 0,0-4 0,4-2 0,4-2 0,0 1 0,1 2 0,-1 2 0,1 4 0,-1 2 0,3 3 0,-1 1 0,2 2 0,-2 0 0,4 4 0,0-1 0,3 2 0,1 1 0,1 2 0,3 2 0,3 0 0,4 2 0,2-4 0,1-3 0,-1-3 0,1-3 0,2 1 0,2-4 0,3-1 0,-4-6 0,2-1 0,-5-5 0,-3-1 0,-3-1 0,-8 0 0,-3-4 0,2-9 0,0-2 0,0 0 0,0 5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2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24575,'3'45'0,"-2"-6"0,1-7 0,1-5 0,1 0 0,0-2 0,0-1 0,1-4 0,-3 1 0,2-6 0,-2 0 0,0-6 0,-1 0 0,0-3 0,0 1 0,0 1 0,1 1 0,2 3 0,-2-1 0,1-3 0,-1-3 0,-1-10 0,-4-5 0,3 2 0,-2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2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24575,'21'-1'0,"-11"1"0,2-2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2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584 856 24575,'-5'-2'0,"1"1"0,1 0 0,-14 5 0,-23 6 0,-15 3 0,-16 1 0,17-7 0,16-2 0,19-5 0,12 5 0,3 5 0,2 3 0,-3 5 0,4-4 0,-2-1 0,2 1 0,1 0 0,2 6 0,0-1 0,4 3 0,0-2 0,3-1 0,2 4 0,4 1 0,2 5 0,3-3 0,-4-1 0,-1-7 0,-1-1 0,-4-6 0,2 0 0,-6-7 0,2-2 0,10-12 0,4-4 0,15-12 0,-8 2 0,-1-1 0,-11 5 0,-6-1 0,-4-1 0,-4-3 0,-1-1 0,-1 0 0,-2-3 0,-3-1 0,-6-11 0,-5-1 0,-9-7 0,-5 1 0,-7 1 0,0 0 0,-1 0 0,-1 2 0,1-1 0,-2 1 0,3 0 0,2 2 0,7 7 0,1-3 0,6 5 0,-1-2 0,1 0 0,1 2 0,-1-1 0,6 2 0,-1 3 0,5 2 0,-2 2 0,4 3 0,2 7 0,1 6 0,9 3 0,15-5 0,-10 5 0,10-4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2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24575,'-20'34'0,"1"-3"0,6-7 0,4-6 0,2-7 0,4-3 0,0-4 0,3 0 0,16-14 0,3-3 0,22-9 0,-20 9 0,-2 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3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24575,'2'47'0,"0"-8"0,1-10 0,-1-10 0,0-2 0,-1-5 0,2-3 0,-3-4 0,2-2 0,3 5 0,6 1 0,2 7 0,2-4 0,-1-1 0,-4-5 0,0 1 0,-1-3 0,-2 0 0,-2-1 0,0-1 0,1 1 0,6 0 0,3 1 0,4-1 0,-4-1 0,-6-1 0,1-9 0,-4-1 0,5-8 0,-3 5 0,-3 1 0,-1 5 0,-4 0 0,1 0 0,-1-2 0,0-1 0,0-2 0,0-2 0,0 0 0,0-1 0,0-1 0,0 2 0,0-3 0,-1 2 0,1-2 0,-2-1 0,1 4 0,-1 1 0,2 2 0,-2 5 0,2 1 0,-1 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0:3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24575,'5'22'0,"0"0"0,0 10 0,0-2 0,1-3 0,0 8 0,5 1 0,-3 7 0,2-7 0,-4-7 0,-2-10 0,-2-4 0,-1-3 0,-1 4 0,1-1 0,-1 1 0,2-7 0,-2-13 0,-6-24 0,0-5 0,-3-9 0,3 13 0,4 7 0,-1 1 0,2 0 0,0 3 0,1 0 0,0 4 0,1 0 0,2-4 0,2 3 0,2-5 0,1 3 0,2-5 0,-2 5 0,3-3 0,-3 3 0,4-2 0,0 2 0,3-3 0,1 0 0,-1 0 0,-3 3 0,-3 5 0,-2 4 0,-2 3 0,3-2 0,1 2 0,0 0 0,1 1 0,-2 1 0,0 0 0,3 2 0,0 0 0,0 1 0,0 0 0,-6 0 0,1 0 0,-3 0 0,0 0 0,-3 0 0,0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1:1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1:2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1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26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24575,'23'-7'0,"7"1"0,17 0 0,7 3 0,2-3 0,-6 4 0,-14 0 0,-10 1 0,-13 0 0,-4-1 0,-6-2 0,0-1 0,-2 0 0,0 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2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24575,'0'24'0,"1"5"0,2 5 0,1 5 0,2 3 0,2 0 0,1-5 0,-2-5 0,1-5 0,-3-5 0,-1-3 0,1 1 0,-3 2 0,3 4 0,-2 2 0,0 4 0,0-4 0,-1 0 0,1-7 0,-2-3 0,0-3 0,0 0 0,0-1 0,0 3 0,0-2 0,-1 1 0,0-3 0,0-3 0,0-2 0,0 0 0,0 0 0,0 3 0,-1 0 0,1-1 0,-1 0 0,0-3 0,1 0 0,-1-3 0,0 1 0,1-2 0,-1 0 0,1-11 0,0-5 0,3-10 0,3 0 0,5 2 0,1 4 0,-4 9 0,-3 3 0,-5 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2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24575,'1'-13'0,"-1"7"0,1-4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3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24575,'0'7'0,"0"2"0,2 4 0,0 5 0,3 8 0,-2 3 0,3 10 0,0 1 0,0 2 0,2-1 0,-4-3 0,2-1 0,0 1 0,0-3 0,3-3 0,-5-4 0,2-6 0,-3-2 0,2-3 0,-4-10 0,1-13 0,-1-3 0,2-10 0,-1 4 0,1-1 0,0 1 0,-1 5 0,0 4 0,-1 5 0,1 1 0,1 1 0,1-1 0,2 2 0,3 0 0,1 0 0,0 5 0,-1-1 0,-1 3 0,-2 0 0,0 2 0,-1-1 0,1 3 0,-3-3 0,1 1 0,-4-2 0,1 1 0,-1-2 0,1 0 0,-1-1 0,1 0 0,0-1 0,-1-1 0,1 1 0,-1 1 0,0 1 0,-1 0 0,1 0 0,-1-3 0,1 0 0,-4-2 0,-7-1 0,-6 1 0,-8-2 0,-4-1 0,-1-4 0,0-1 0,9-2 0,8 4 0,8 0 0,4-1 0,1-7 0,-1-4 0,1-7 0,-1 7 0,1 3 0,0 18 0,1 8 0,1 9 0,2 2 0,1-3 0,-1-6 0,-1-5 0,-1-6 0,2-7 0,2-2 0,2-5 0,2 0 0,0 0 0,1 0 0,-2 0 0,-3 3 0,-3 1 0,1 0 0,-1-1 0,1 1 0,-1 0 0,11 4 0,7 1 0,17 1 0,5 3 0,-1-1 0,-4 1 0,-14-2 0,-10-1 0,-7-3 0,-4-1 0,2-3 0,-2 0 0,0-1 0,-2-1 0,-1-4 0,0 3 0,-2-5 0,0 5 0,-2-3 0,0 4 0,0-1 0,-2 1 0,0 1 0,0 1 0,-2 1 0,2 0 0,0 3 0,0 1 0,-5 8 0,-3 3 0,-3 6 0,4 1 0,4 0 0,4 2 0,6-1 0,5 3 0,4-2 0,7 3 0,5-3 0,7 0 0,4-2 0,6-2 0,-6-7 0,0-2 0,-8-5 0,-2 1 0,-9-2 0,1 1 0,-6-1 0,1-1 0,2-1 0,0-4 0,2 0 0,-2-3 0,2 1 0,-5-4 0,0-2 0,-1-5 0,-3 0 0,0-8 0,-4 0 0,0-1 0,-1-1 0,-3 4 0,-2-2 0,-7 2 0,-1 1 0,-4 4 0,3 1 0,-1 4 0,3 0 0,1 6 0,4 2 0,4 2 0,-1-5 0,-2-7 0,-2-9 0,-1 2 0,2 3 0,3 8 0,1 5 0,2 6 0,2 18 0,4 8 0,4 13 0,5 3 0,2-1 0,2 4 0,-2-8 0,1 3 0,-3-7 0,5 5 0,-3-3 0,1-3 0,-5-3 0,-1-4 0,-1-1 0,-3-5 0,-1-5 0,-4-5 0,-1-6 0,0 0 0,-1-7 0,3-5 0,-1-10 0,3-9 0,-3-2 0,2 0 0,-2 7 0,0 5 0,0 7 0,-1 5 0,0 2 0,1 4 0,4 2 0,5 3 0,3 1 0,-2 0 0,-4-1 0,-5 0 0,-1 0 0,0 1 0,0 0 0,0 0 0,-1 1 0,-1 0 0,0 2 0,0-3 0,-2 1 0,-9 0 0,-5 4 0,-9 1 0,5 0 0,6-5 0,8 0 0,14 3 0,12 7 0,8 4 0,9 3 0,-5-4 0,-2-1 0,-10-6 0,-8-22 0,-7-8 0,-4-21 0,1 4 0,-2 5 0,0 6 0,0 5 0,-3 1 0,2-1 0,-3 1 0,3-1 0,-1 6 0,2-1 0,-1 3 0,1-1 0,0-3 0,-2-1 0,1-2 0,-1 0 0,-1 2 0,2 3 0,0 5 0,1 0 0,0 0 0,0-4 0,0-3 0,0 1 0,0 1 0,0 0 0,0-1 0,0 0 0,0 1 0,0 7 0,0 8 0,7 19 0,4 14 0,6 15 0,3 3 0,-4-4 0,-1-4 0,-6-8 0,-2-7 0,-3-7 0,-1-7 0,-1-3 0,-2-2 0,1 0 0,-1 3 0,0-2 0,0 2 0,0-1 0,-1 2 0,0 0 0,0 2 0,1-1 0,0 1 0,0 1 0,0-2 0,0-4 0,0-1 0,0-4 0,1-2 0,0-1 0,-1 2 0,-2 6 0,2 3 0,-2 2 0,2-8 0,-1-13 0,-1-9 0,-1-7 0,0 0 0,-3 1 0,1 2 0,0 0 0,0 1 0,2 4 0,1 2 0,0 6 0,2 0 0,0 2 0,0-1 0,1 1 0,2-4 0,1 1 0,4-6 0,2 0 0,3 0 0,-1 2 0,-2 3 0,-3 3 0,-2-1 0,2 2 0,1 2 0,4-3 0,2 3 0,4 0 0,-1 0 0,0 1 0,-3 0 0,0 0 0,-3-1 0,0-1 0,2 1 0,0-1 0,0 1 0,-2-1 0,-4 0 0,-7 4 0,-12 5 0,-6 4 0,-13 5 0,7-4 0,-1-2 0,7-5 0,6-2 0,0 0 0,7-3 0,0 2 0,-2-2 0,-4 1 0,-6-1 0,-4 0 0,0 0 0,0 0 0,10 0 0,2 0 0,14 6 0,21 15 0,29 12 0,27 14 0,-36-24 0,0-1 0,38 18 0,-29-14 0,-21-11 0,-24-12 0,-8-9 0,-3-3 0,0-4 0,0 0 0,0 1 0,-1-7 0,-1 1 0,-3-5 0,-1-1 0,1 5 0,0 4 0,3 9 0,7 16 0,5 9 0,7 11 0,1-5 0,1-1 0,-4-8 0,-3-4 0,-4-6 0,-3-4 0,12-2 0,6-1 0,10-2 0,-4 2 0,-10-1 0,-9-1 0,-5-4 0,-2-4 0,3-3 0,-2 1 0,0 2 0,-2 3 0,-1-1 0,0 2 0,-1-2 0,-1 2 0,0-2 0,0 2 0,-1 0 0,2 3 0,1 12 0,5 12 0,5 12 0,3 0 0,2-3 0,-2-11 0,1-2 0,-3-5 0,0-3 0,-3-3 0,4 0 0,0-2 0,3 0 0,-3-1 0,-3-2 0,-1 0 0,-1-2 0,1 0 0,-2-3 0,0-1 0,-1-5 0,-1 0 0,-1-1 0,-2-2 0,0 1 0,-2-4 0,0 0 0,-3-2 0,1 4 0,-1 4 0,2 7 0,1 12 0,1 4 0,0 3 0,0-4 0,0-18 0,0-8 0,-2-8 0,1 0 0,0 8 0,0 3 0,1 1 0,0 2 0,0 0 0,2 0 0,1 1 0,7-1 0,5-3 0,5-4 0,-1 1 0,-4 1 0,-6 4 0,-5 5 0,-2 0 0,-2 2 0,1-8 0,0-10 0,-1 8 0,1-5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3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 24575,'27'-2'0,"7"0"0,10 2 0,-4 0 0,-12 0 0,-12 0 0,-9 1 0,0 5 0,0 4 0,2 3 0,1 3 0,0-2 0,-4 2 0,2 2 0,-4-3 0,-1 1 0,-2-7 0,-2 4 0,-4-5 0,-2 5 0,-2 0 0,1-5 0,0 3 0,1-5 0,0 3 0,0 0 0,-2 1 0,-1 1 0,0 2 0,-3 1 0,-2 0 0,-1 2 0,1-3 0,-2 2 0,-1 0 0,-4 3 0,-6 3 0,1-2 0,-3 1 0,10-8 0,3-3 0,10-5 0,3-3 0,4-4 0,2-2 0,3-2 0,1 1 0,0 0 0,1 1 0,2-1 0,-1 3 0,0-1 0,-1 4 0,5 7 0,6 4 0,10 6 0,8 4 0,0-1 0,-3-2 0,-10-6 0,-10-4 0,-7-6 0,-2 1 0,0-1 0,4 1 0,6 0 0,6 2 0,3 0 0,2-1 0,-4-2 0,-4-2 0,-3-4 0,-1-4 0,-3-2 0,2-4 0,-5 5 0,-2 0 0,-3 4 0,-1 5 0,1 0 0,2 9 0,-1-5 0,0 4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4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4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24575,'-3'8'0,"-1"3"0,-2 7 0,2 2 0,-3 10 0,3-2 0,-2 7 0,1-3 0,1-3 0,-1-1 0,2-4 0,-1 1 0,3-2 0,-1-3 0,-1 1 0,1-5 0,-2 0 0,2-1 0,0-1 0,0 2 0,2 0 0,-1 0 0,1 2 0,0-2 0,2-1 0,0-1 0,3-3 0,-1-3 0,2 0 0,4 1 0,10 4 0,13 5 0,13 3 0,6 2 0,-6-7 0,-14-4 0,-16-8 0,-7-3 0,-1-2 0,3 0 0,3-4 0,-1-2 0,0-2 0,-2-6 0,-5 1 0,1-3 0,-6 3 0,1-2 0,-5 1 0,-5-4 0,-10 1 0,-11-4 0,-10 3 0,-14-1 0,0 3 0,6 6 0,19 4 0,15 8 0,9 6 0,2 2 0,-2 6 0,3-2 0,-1-1 0,1-2 0,-1-1 0,1 1 0,1 0 0,2 3 0,7 3 0,6 1 0,18 8 0,12 1 0,9-1 0,3-2 0,-8-9 0,-7-4 0,-8-6 0,-9-3 0,-5-2 0,-4-2 0,1-1 0,-1-4 0,-1 1 0,0-4 0,-3 3 0,-1-2 0,-2 3 0,-1 2 0,-1 0 0,0 1 0,-1 0 0,3-4 0,-3 1 0,0-4 0,-1 0 0,-2 0 0,0-1 0,-1 1 0,-1-1 0,-3 2 0,-1 1 0,0 3 0,0 3 0,2 2 0,-9 3 0,-1 2 0,-9 2 0,5 1 0,3-2 0,3 2 0,4-1 0,0 1 0,0 1 0,2 0 0,-1 1 0,2 0 0,1 1 0,0 0 0,1 1 0,0 1 0,1 2 0,1 1 0,4 2 0,1-4 0,6 0 0,4-4 0,12-3 0,3 0 0,3-4 0,-4 0 0,-8-3 0,-1-2 0,-3-1 0,1-6 0,-2-4 0,1-4 0,-4-5 0,-2 1 0,-3-2 0,-4 0 0,0 2 0,-4 0 0,2 4 0,-3-2 0,1-4 0,-2-4 0,1-3 0,-3 3 0,2 10 0,-3 6 0,1 13 0,-3 11 0,-3 11 0,-3 9 0,-1 3 0,2-1 0,1 0 0,1-4 0,3-1 0,0-4 0,4-4 0,-2-2 0,2 0 0,1-2 0,-1-2 0,1-5 0,0-3 0,3-10 0,3-10 0,6-10 0,5-4 0,1 1 0,-2 7 0,-1 3 0,-5 7 0,0 3 0,-2 4 0,7 2 0,8 3 0,10-3 0,-1 3 0,1-2 0,-9-1 0,-6 1 0,-9 0 0,-3-1 0,-2 3 0,1-2 0,-2 3 0,0 3 0,-1 5 0,1 2 0,-1-5 0,-8-2 0,-20-4 0,-26-1 0,-21-3 0,-5 0 0,19-2 0,24 2 0,29 7 0,31 11 0,17 8 0,12 4 0,-2 0 0,-15-9 0,-2 1 0,-11-7 0,-5-4 0,-8-5 0,1-5 0,2-5 0,7-4 0,5-5 0,-2-7 0,-4-4 0,-4-4 0,-6 1 0,-4 4 0,-3 2 0,0 3 0,0-1 0,3 1 0,1-3 0,0-1 0,1-6 0,-3 0 0,1-7 0,-2 7 0,0 0 0,-3 13 0,0 5 0,-1 18 0,3 18 0,0 18 0,2 12 0,-3-3 0,0-4 0,-2-5 0,0 5 0,-2-2 0,1-4 0,-1-12 0,1-11 0,2-21 0,2-15 0,2-13 0,3-5 0,1 0 0,2 0 0,2-1 0,3 3 0,-2 7 0,-1 10 0,-7 8 0,3 5 0,6 1 0,3-1 0,7 2 0,-5-1 0,-3 1 0,-5 0 0,-6 2 0,-2 4 0,-3 7 0,0 3 0,-1 2 0,-1-3 0,-1-4 0,0-2 0,-1-2 0,-4-2 0,-5 1 0,-2-1 0,-9-1 0,-1-1 0,-6-1 0,0 0 0,2 1 0,4-1 0,4-1 0,4 0 0,4 0 0,6 2 0,12 18 0,12 10 0,7 18 0,6 2 0,-2-1 0,-2-5 0,-5-9 0,-10-14 0,-2-12 0,5-7 0,12-3 0,17-2 0,3-4 0,-5-3 0,-15-3 0,-10-4 0,-10-1 0,-2-4 0,-3 1 0,0 0 0,-2 5 0,1 5 0,-1 34 0,0-8 0,2 22 0,1-20 0,2-5 0,-2-2 0,1-5 0,6-8 0,3-6 0,12-8 0,-2-3 0,-4 2 0,-5 0 0,-9 6 0,-1 2 0,-4 3 0,2 15 0,-1 4 0,3 11 0,3 2 0,4-2 0,4-2 0,1-5 0,-4-8 0,-5-4 0,5-13 0,-2-4 0,5-9 0,-5 3 0,-5 7 0,2 13 0,1 6 0,0 4 0,1-10 0,-6-12 0,1-7 0,-3-5 0,6 6 0,-1-1 0,7 6 0,2 2 0,9 0 0,-3 4 0,-1 0 0,-9 3 0,-7 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4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17 24575,'7'-8'0,"6"2"0,14 3 0,7 4 0,7 2 0,-6 2 0,-13 0 0,-9-1 0,-10 0 0,-6 7 0,-3 4 0,-8 7 0,-13-2 0,-12-1 0,-6-4 0,5-5 0,14-4 0,14-3 0,8 4 0,9 5 0,1 4 0,7 4 0,-2-1 0,3 4 0,-3-1 0,-3 2 0,-3-6 0,-4-1 0,0-3 0,-2 2 0,-1-2 0,-3 3 0,-2-1 0,-6 4 0,-2 2 0,-6 1 0,-3-1 0,-12-1 0,-10 0 0,-14-3 0,-12-3 0,0-8 0,11-3 0,7-5 0,25-2 0,4-2 0,14-3 0,4-4 0,4 1 0,-1-1 0,3 4 0,-1 2 0,-5 11 0,5-4 0,-4 6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4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24575,'-5'2'0,"-7"-6"0,8 3 0,-6-3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2:5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24575,'0'26'0,"0"5"0,-1 1 0,-1 9 0,0 3 0,0 4 0,-1 3 0,2-6 0,-1 1 0,0 1 0,0-1 0,1 4 0,-1-4 0,0-2 0,0-8 0,0-6 0,0-4 0,6-3 0,0-1 0,2-5 0,0-4 0,-3-5 0,4-7 0,22-17 0,-3 0 0,24-18 0,-16 7 0,-1-1 0,-7 3 0,-5 5 0,-4-1 0,-4 4 0,-2 1 0,-4 4 0,-3 2 0,-1 3 0,-2 0 0,0 0 0,0 0 0,-1-2 0,0 1 0,0-3 0,0 1 0,0 0 0,-2 0 0,-1 4 0,-1 0 0,-2-1 0,2 3 0,-4-1 0,-11 3 0,-14 1 0,-15 0 0,-4-2 0,0-1 0,17-1 0,29 4 0,33 5 0,34 3 0,6 2 0,-4 1 0,-26-5 0,-13 4 0,-16 0 0,-8 1 0,0 1 0,0-4 0,0-2 0,0 0 0,0 0 0,1 3 0,0 0 0,0 1 0,0-3 0,6-5 0,7-3 0,10-5 0,0 0 0,-3 0 0,-6 1 0,-4 2 0,-2-1 0,-3 1 0,-2 1 0,-3 1 0,0-1 0,0 0 0,-1-1 0,-3 3 0,-11 3 0,-4 3 0,-8 4 0,3 2 0,4 2 0,0 1 0,1-1 0,4 0 0,3-1 0,7-5 0,2-1 0,2-1 0,0 1 0,0 3 0,1 2 0,0-1 0,3 0 0,1-1 0,2 1 0,0-1 0,0 0 0,0-1 0,-1-2 0,3 1 0,2 2 0,3 1 0,1 0 0,0-2 0,-2-1 0,0-1 0,4-2 0,4 0 0,11-2 0,9-2 0,2 0 0,-5-2 0,-12-3 0,-9-6 0,-5-7 0,-4-10 0,0-7 0,-2-2 0,-2 3 0,1 5 0,-1 2 0,1-1 0,0-3 0,-2-4 0,0 0 0,1 2 0,1 3 0,2 0 0,-2 2 0,-1-2 0,-3 8 0,-1 3 0,0 6 0,-1 2 0,1 1 0,-1 0 0,0 6 0,1 20 0,-1 12 0,1 21 0,0 2 0,0 0 0,0-4 0,1 0 0,-1-3 0,3 2 0,-3-4 0,2-5 0,-2-5 0,2-10 0,0-2 0,0-8 0,0 1 0,-1-9 0,0-11 0,-1 0 0,0-17 0,0-4 0,-1-19 0,1 0 0,-1 2 0,4 15 0,1 8 0,2 5 0,2 3 0,1 0 0,2 4 0,0 3 0,-4 4 0,1 1 0,3 6 0,2 0 0,3 4 0,-4-4 0,-5-1 0,-4 1 0,3 7 0,4 8 0,0 7 0,0 1 0,-6-7 0,-2-6 0,-2-3 0,0-2 0,0-2 0,0-2 0,-13-3 0,-18-1 0,-26-1 0,-18-3 0,4 1 0,15-2 0,25 2 0,22 1 0,18 5 0,9 1 0,8 3 0,0 3 0,-6-1 0,-5 1 0,-7-1 0,-2 2 0,-1 3 0,2 7 0,3 4 0,4 4 0,3 2 0,-1-6 0,-2-4 0,-2-6 0,-3-6 0,-4-3 0,2-9 0,2-10 0,6-13 0,8-7 0,-3 0 0,0 4 0,-1 9 0,-1 1 0,-1 3 0,-3 1 0,-3 0 0,-1-3 0,-1-4 0,1-6 0,-3 1 0,0 2 0,-3 1 0,-1-2 0,-1 2 0,0-6 0,-1-1 0,2 4 0,-1-2 0,1 7 0,-1 1 0,0 0 0,-2 6 0,1 2 0,-1 7 0,3 13 0,9 14 0,3 12 0,6 6 0,-2 6 0,-4-5 0,-3 3 0,-5-2 0,-3-2 0,-3 0 0,0 1 0,0-6 0,1 1 0,-1-7 0,-1-3 0,0-4 0,0-7 0,0-2 0,0-3 0,0-1 0,1-14 0,-1-10 0,5-18 0,-2-6 0,3 1 0,0 6 0,2 7 0,0 4 0,3 5 0,-1 4 0,0 5 0,-3 4 0,0 1 0,-1 0 0,2 0 0,1 1 0,-2-1 0,-1 1 0,-4 1 0,0 9 0,-1 0 0,1 5 0,0-5 0,0-1 0,-2-1 0,1-4 0,-1 0 0,-2 0 0,-9 2 0,-7 3 0,-10 1 0,-2 1 0,1-5 0,4-1 0,9-3 0,3-1 0,8 0 0,-19 1 0,-3-1 0,-24 1 0,10-1 0,1-1 0,23 1 0,7-1 0,25 1 0,16 0 0,18 1 0,2 2 0,-9 1 0,-17 0 0,-11 3 0,-6 3 0,0 5 0,3 3 0,-1 2 0,1 0 0,-1-1 0,-2-3 0,0-4 0,-4-1 0,1-6 0,-1 0 0,6-2 0,7 0 0,8 1 0,4-1 0,-3 0 0,-5-2 0,-6-2 0,-3-3 0,-2-2 0,-1-6 0,0-3 0,-3-3 0,1 2 0,-2-2 0,-2 5 0,2-5 0,-2 5 0,3-5 0,0 1 0,2-1 0,-2-2 0,0 5 0,-4 17 0,-1 9 0,0 17 0,1 2 0,2-2 0,4 1 0,0-6 0,3 0 0,-2-7 0,0-4 0,-3-7 0,8-4 0,7-4 0,13-3 0,-1-2 0,-5-1 0,-13 2 0,-5 2 0,-4-1 0,-3-2 0,0-2 0,-1-2 0,-1 2 0,-1-1 0,0 2 0,0-3 0,0 3 0,0-1 0,-1 3 0,0 0 0,0 4 0,0 20 0,1 4 0,0 20 0,2-3 0,6-3 0,1-4 0,4-4 0,3-8 0,1-6 0,0-7 0,4-5 0,-3-5 0,4-6 0,0-6 0,-2-5 0,-1-1 0,-6 2 0,-5 4 0,-4 8 0,-2 6 0,3 19 0,4 4 0,3 13 0,-2-10 0,-4-10 0,-2-10 0,0-16 0,0-12 0,0-16 0,-2-6 0,-1-2 0,1 7 0,2 8 0,3 9 0,2 7 0,2 6 0,-3 5 0,2 3 0,-5 2 0,-2-1 0,-17-6 0,-42-10 0,28 8 0,-24-4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3:0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24575,'0'40'0,"0"-6"0,0 3 0,-1-4 0,0 1 0,-1-5 0,1-5 0,-2-7 0,1-2 0,1-5 0,0-4 0,2-1 0,0-2 0,9 6 0,4 2 0,9 5 0,5-1 0,4-1 0,-2-2 0,-5-5 0,-9-3 0,-10-2 0,-2-2 0,2-2 0,0-1 0,4-3 0,-4 0 0,2-3 0,-2-3 0,0-1 0,-1-3 0,1 2 0,-2 0 0,0 2 0,-1 2 0,-2 2 0,0 1 0,0 0 0,-1 0 0,2-3 0,-2-3 0,2 1 0,-1-3 0,0 4 0,-1 2 0,0 5 0,0-2 0,0 0 0,3-6 0,-1 1 0,1-1 0,-3 6 0,0 0 0,0 4 0,-1 1 0,2-6 0,-1 2 0,2-5 0,-1 1 0,1 0 0,0-4 0,0 2 0,-1-2 0,0 19 0,1 9 0,-1 21 0,3 4 0,-2-1 0,1 1 0,-2-6 0,1-4 0,-1-3 0,-1-4 0,0-2 0,0-3 0,0-1 0,0-1 0,0 3 0,0 3 0,0 1 0,-1 5 0,1 1 0,-2 3 0,2 1 0,0-4 0,0 0 0,0-9 0,0 0 0,0-3 0,0-5 0,0-3 0,0-5 0,1-3 0,3 3 0,4 3 0,-11 17 0,5 9 0,-10-8 0,5-4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29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22 24575,'-13'23'0,"4"-4"0,4-6 0,4-3 0,-2-2 0,2 1 0,-3 1 0,3 1 0,-4 3 0,4-1 0,-3 1 0,4-4 0,-1-3 0,1-3 0,0-2 0,0 5 0,3 3 0,5 6 0,5 2 0,7 1 0,6-3 0,4-2 0,2-2 0,-5-5 0,-5-3 0,-6-2 0,-3-1 0,-1-1 0,5 0 0,2-1 0,4-3 0,5 0 0,0 0 0,2-1 0,-5 2 0,-3-4 0,-8 0 0,-3-4 0,-3-1 0,-3 1 0,-1-1 0,-2 1 0,-1 2 0,0-1 0,-4-3 0,-3-2 0,-11-4 0,-11-6 0,-10 3 0,-6-1 0,4 8 0,7 3 0,16 7 0,7 5 0,22 12 0,22 12 0,26 7 0,21 2 0,-2-15 0,-4-4 0,-20-11 0,-19-2 0,-16-2 0,-11-2 0,-5-3 0,2-5 0,-2 0 0,-1-2 0,0 4 0,-2 2 0,0 2 0,0 1 0,-1 1 0,0 0 0,1 0 0,0-1 0,0-1 0,1-1 0,1-3 0,0 0 0,0-3 0,1-1 0,-3 0 0,0 1 0,-1 2 0,0 4 0,0 0 0,0 3 0,-1 1 0,-2 1 0,-22 12 0,4-3 0,-18 12 0,12-6 0,4-3 0,4 1 0,7-5 0,5-2 0,3 1 0,2-4 0,0 2 0,0 3 0,2 1 0,-1 1 0,1 0 0,0-3 0,0 1 0,0 1 0,1 1 0,-1 2 0,1-1 0,-1-2 0,1 0 0,0 0 0,2-1 0,0 3 0,1 0 0,2 0 0,1 1 0,2-2 0,2-1 0,1-1 0,-5-3 0,-3-1 0,5 3 0,5 2 0,10 6 0,5 0 0,0-1 0,2 1 0,-6-3 0,-7-2 0,-7-5 0,-6-1 0,-2-3 0,-2 1 0,2-1 0,2 1 0,1 0 0,1 4 0,-2-3 0,-2 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3:0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24575,'22'-2'0,"-12"2"0,2-3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3:1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24575,'2'13'0,"2"7"0,-1 14 0,4 7 0,-2 5 0,2-4 0,-2-2 0,3-1 0,0-2 0,0-2 0,-2-3 0,0-8 0,-3-1 0,0 0 0,-2 3 0,0 8 0,-1 3 0,0 3 0,0-5 0,1-2 0,0-9 0,0-3 0,-1-3 0,1-1 0,-1-1 0,2 0 0,-1 2 0,1-1 0,-1 2 0,-1-4 0,1 0 0,0 0 0,2-3 0,0 1 0,4-11 0,6-1 0,9-10 0,9 1 0,3-3 0,-3 3 0,-5 2 0,-8 0 0,-5 1 0,-1-3 0,-3 0 0,1-3 0,-4 1 0,-2 1 0,0-2 0,-4 3 0,1-3 0,-2 1 0,-2-2 0,-2-1 0,-3 2 0,-3-2 0,-5 1 0,-7-3 0,-5 2 0,4 2 0,5 7 0,4 14 0,5 3 0,-5 11 0,4-6 0,2 0 0,2-3 0,2-3 0,3 0 0,1-1 0,2 1 0,1 3 0,5 0 0,4 3 0,6-1 0,13 4 0,4-4 0,12 1 0,-6-7 0,-4-4 0,-11-5 0,-5-4 0,-5-4 0,-2-2 0,-2-4 0,-1 1 0,-3 0 0,2 0 0,-2 2 0,1 0 0,-2 0 0,1 2 0,-2-3 0,0 2 0,-1-2 0,-2 1 0,-1 2 0,-1 0 0,0 0 0,0 2 0,-2-2 0,-2 2 0,-3-3 0,0 1 0,1 3 0,2 1 0,-3 12 0,1 1 0,-4 10 0,4 1 0,2 7 0,7 1 0,6 3 0,8-1 0,4-7 0,2-2 0,-2-9 0,1-4 0,-1-4 0,2-3 0,-1-4 0,0-2 0,0-3 0,-2-3 0,-1-3 0,-1-2 0,-1-2 0,-3 0 0,2-2 0,-4 0 0,0 0 0,-4 1 0,-3 0 0,-3 0 0,-1-5 0,-6-3 0,-2-9 0,-5-6 0,1 0 0,0 2 0,6 10 0,0 3 0,2 7 0,1 1 0,1 4 0,0 1 0,1-2 0,0-1 0,0 1 0,-3 18 0,3 24 0,-1 29 0,3 8 0,2 9 0,-1-19 0,1 0 0,-1-16 0,-2-8 0,1-12 0,-1-2 0,3 3 0,-2 4 0,2 1 0,-3-7 0,2-21 0,1-14 0,3-16 0,3-5 0,0 3 0,2 7 0,-3 6 0,1 5 0,1 2 0,0 5 0,4 1 0,-2 4 0,1 2 0,-5 2 0,-2 0 0,2 1 0,3 1 0,5 1 0,0 0 0,-7 0 0,-3 0 0,-5-1 0,0 2 0,1 2 0,2 4 0,-1 3 0,2 7 0,-4-3 0,1 3 0,-4-4 0,-1-2 0,0-5 0,0-3 0,-18-4 0,-5 0 0,-17 0 0,1-1 0,8 0 0,10 0 0,12 4 0,7 4 0,5 6 0,3 3 0,4 6 0,6 0 0,3 2 0,6-2 0,-3-2 0,3-4 0,-5-5 0,-3-4 0,-6-5 0,-5-1 0,6-1 0,1-1 0,11-3 0,-3-1 0,-1-4 0,-2 1 0,-4-5 0,0-1 0,-1-5 0,-1 0 0,-1-1 0,-1-1 0,-1 3 0,-1-3 0,0 6 0,-3-2 0,-1 6 0,0-2 0,-2 0 0,1-2 0,0-2 0,-1 1 0,2 1 0,-2 3 0,1 4 0,-3 30 0,1 2 0,-1 27 0,2-9 0,0 1 0,0-2 0,0-8 0,0-3 0,0-9 0,0-7 0,0-5 0,0-5 0,1 1 0,-1-1 0,1 3 0,-1 1 0,0 4 0,0-1 0,0 1 0,0-2 0,1-10 0,2-13 0,2-13 0,2-6 0,1 4 0,0 8 0,-1 7 0,1 2 0,2 3 0,1 1 0,5 0 0,3 2 0,3 0 0,4 0 0,-5 3 0,-3-1 0,-9 1 0,-2 2 0,2-2 0,-1-1 0,2 1 0,-6-1 0,-2 4 0,-1 7 0,-1 4 0,0 6 0,0 0 0,0 0 0,-1-4 0,0-5 0,-8-3 0,-2-4 0,-11-1 0,-2-3 0,-5 1 0,1-2 0,4 2 0,6-1 0,8 2 0,6-1 0,4 2 0,3 4 0,9 13 0,8 5 0,10 6 0,0-3 0,-3-9 0,-7-5 0,-7-5 0,-6-6 0,2-6 0,1-7 0,5-3 0,-2-1 0,-2 4 0,-2-1 0,-3 4 0,1-2 0,-4 2 0,2-3 0,-1 1 0,2-1 0,-2 0 0,0-2 0,-1 0 0,-2-3 0,0-1 0,0 2 0,0 1 0,1 7 0,-1 0 0,-1 4 0,0-1 0,0-1 0,1 0 0,-1 1 0,1 5 0,3 16 0,3 9 0,7 13 0,0-1 0,1-7 0,-1-5 0,1-3 0,4-3 0,7 1 0,7-2 0,0-6 0,0-4 0,-10-6 0,-5-2 0,-7-1 0,-3-1 0,-2-4 0,-2-3 0,0-3 0,-2-2 0,0-4 0,-1 0 0,-1 0 0,-3 2 0,2 4 0,-3 0 0,0-1 0,-2 0 0,1 1 0,2 7 0,3 17 0,6 11 0,10 17 0,5 0 0,5-2 0,0-8 0,-2-11 0,-4-10 0,-4-4 0,-5-6 0,-1-3 0,0-5 0,-2-1 0,0-9 0,-3-2 0,1-5 0,-1 1 0,-2 4 0,-1 8 0,-1 7 0,-1 5 0,5 17 0,0 1 0,2 10 0,3-6 0,-6-8 0,2-19 0,-5-7 0,2-20 0,0 7 0,0 0 0,3 9 0,3 3 0,4 1 0,4 3 0,5-1 0,2 3 0,5 0 0,1 4 0,3 1 0,-3 3 0,-3-2 0,-8 2 0,-9-1 0,-6-3 0,-10 2 0,4-2 0,-4 4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3:3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24575,'-16'13'0,"-3"-2"0,1-2 0,-3-2 0,4-2 0,3 0 0,6-2 0,2 1 0,3-1 0,-4 3 0,-1 2 0,-1-1 0,-1 1 0,5-1 0,-3 0 0,-1-1 0,-1 2 0,0-1 0,2 1 0,0-1 0,1 1 0,0 2 0,0 1 0,0 1 0,0 0 0,2 0 0,-1 3 0,1 2 0,0 0 0,2 0 0,1-2 0,2 2 0,-1 0 0,1 0 0,0-3 0,0-1 0,1-4 0,-1 1 0,1 0 0,0 1 0,0 3 0,2-2 0,0 0 0,0 0 0,1-2 0,1 0 0,3 0 0,4-2 0,3-1 0,6-1 0,2-3 0,6-1 0,0-2 0,-1 0 0,-5-1 0,-8-1 0,-3-2 0,-2-2 0,1-5 0,3-4 0,-1-1 0,3-2 0,-5 5 0,-1-1 0,-5 5 0,-1 1 0,-3 2 0,1-1 0,-1 0 0,0-2 0,-1-1 0,-1-1 0,-3-1 0,-3-3 0,-7 1 0,-4-2 0,-2 1 0,0 6 0,8 2 0,4 7 0,-13 5 0,0 3 0,-19 5 0,7 1 0,4-1 0,10-3 0,9-1 0,4-3 0,5 0 0,-2 2 0,5-1 0,0 1 0,2-4 0,-2 0 0,1-2 0,2-1 0,2-1 0,4 0 0,9 2 0,-12-2 0,6 3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3:3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3:4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24575,'-4'38'0,"0"0"0,-3 14 0,0-6 0,1-1 0,1-3 0,2-2 0,1-5 0,-1-1 0,1-9 0,1-1 0,1-7 0,0-4 0,-1-7 0,2-8 0,6-19 0,3-7 0,6-12 0,-3 10 0,-2 6 0,-3 10 0,-3 6 0,2 4 0,8 2 0,10 2 0,11 1 0,1 0 0,-3 2 0,-8 0 0,-7 1 0,-6 1 0,-7-1 0,-3 4 0,-1 1 0,-1 2 0,0 5 0,-1-2 0,0 2 0,-1-1 0,-2-1 0,1-2 0,-2 3 0,0-4 0,-1 2 0,1-4 0,-4 1 0,-3-1 0,-5 1 0,-4 0 0,-3-3 0,-6-1 0,1-3 0,0-2 0,4 1 0,0-4 0,-1 0 0,1-3 0,3 0 0,5-1 0,5 2 0,5 1 0,4 1 0,1-7 0,1 1 0,4-6 0,-1 3 0,1 3 0,-1 4 0,4 1 0,19 2 0,15-2 0,21-1 0,4-1 0,1 2 0,-16 0 0,-11 2 0,-19 1 0,-12-2 0,-6 0 0,4-4 0,1-3 0,7-4 0,-4-1 0,-1 2 0,-3 1 0,-1 3 0,-1 0 0,-1 1 0,2-1 0,-3 1 0,0-1 0,-2 3 0,-1 1 0,-7 17 0,0 1 0,-5 10 0,-1-2 0,4-3 0,-2-2 0,6 2 0,2-8 0,2 1 0,1-5 0,1-1 0,-1-2 0,3 2 0,3-2 0,2 3 0,9 1 0,3 2 0,10-2 0,3 1 0,0-4 0,-3 0 0,-7-2 0,-9-2 0,-5-1 0,-2-6 0,2-6 0,2-6 0,4-10 0,-4 1 0,2-6 0,-3 1 0,3-5 0,-3 1 0,0-2 0,-5 4 0,-1 2 0,-3 6 0,0-2 0,-1 6 0,0-3 0,0 9 0,0 4 0,0 36 0,0 8 0,-1 35 0,1-5 0,0 6 0,1-3 0,3-6 0,-2-11 0,1-18 0,-3-13 0,1-21 0,0-10 0,1-14 0,2-2 0,-1 0 0,0 4 0,1 2 0,0 6 0,3 0 0,0 8 0,0 4 0,-3 6 0,-1-1 0,-3 3 0,1-1 0,1 3 0,-2 0 0,2 0 0,-2 4 0,0-4 0,0 3 0,0-2 0,0-1 0,0 0 0,0-1 0,0-1 0,-3 2 0,-1 0 0,-2 2 0,-4 2 0,0 0 0,-2 3 0,4-4 0,7 2 0,12 6 0,12 1 0,11 6 0,6-4 0,-2-3 0,-7-6 0,-12-4 0,-5-10 0,-5-3 0,9-10 0,0 0 0,-2-1 0,-3 3 0,-6 0 0,-3 0 0,-1-3 0,-2-3 0,-1-1 0,-2 0 0,1 0 0,-1 3 0,-3 0 0,-1 2 0,-3 0 0,0-1 0,-2 1 0,3 0 0,0 3 0,5 5 0,-1 4 0,3 2 0,0-3 0,0 1 0,1-3 0,-1 3 0,2 18 0,1 3 0,1 19 0,0 0 0,0 4 0,0 0 0,-2 3 0,0-1 0,-1-1 0,0-4 0,1-7 0,-1-5 0,2-7 0,-2-2 0,1-2 0,0-2 0,0-2 0,-1-2 0,5-12 0,3-13 0,5-3 0,1-8 0,-1 11 0,0 1 0,0 4 0,0 1 0,0 1 0,-1 4 0,-1 2 0,4 4 0,-2 1 0,7 1 0,-2 1 0,3 0 0,-2 2 0,0 0 0,-2 0 0,-6-1 0,-5 3 0,-5 3 0,-2 6 0,-2 3 0,0-1 0,-3-4 0,0-1 0,-4-5 0,0-2 0,-9-2 0,-3-3 0,-8-3 0,-6-2 0,-6-2 0,1-1 0,1 2 0,12-1 0,15 13 0,22 8 0,19 17 0,14 6 0,8 5 0,-2-4 0,-1-4 0,-11-10 0,-6-8 0,-7-10 0,-1-7 0,4-3 0,4-4 0,0-3 0,0 2 0,-7-2 0,-4 1 0,-4-1 0,-6 0 0,0 1 0,-2-1 0,-2 1 0,1 1 0,-5-1 0,0 4 0,-1 2 0,1 2 0,-1 11 0,1 4 0,-1 9 0,0 1 0,2-1 0,2-2 0,1-3 0,3-1 0,3-1 0,4 0 0,3-3 0,3 0 0,2-4 0,1 0 0,8-3 0,1 1 0,-2-4 0,-9 0 0,-9-4 0,-5-2 0,-5-6 0,-1-3 0,0-1 0,-1 1 0,0-3 0,-2 4 0,-1-3 0,-1 2 0,-1 2 0,2 4 0,-1 4 0,2-2 0,-1 3 0,2-4 0,-2 5 0,2 7 0,-1 6 0,1 7 0,2 4 0,2-2 0,1-3 0,3-1 0,2-5 0,-3-2 0,-1-4 0,9-10 0,3-3 0,8-6 0,-8 6 0,-6 1 0,-11 6 0,-2 0 0,0 6 0,3 4 0,2 5 0,2 4 0,1-3 0,-1 0 0,-3-7 0,0-3 0,-1-7 0,0-15 0,1-2 0,0-14 0,0 9 0,-2 0 0,-1 8 0,1 0 0,0 4 0,2 1 0,1 2 0,4 1 0,0-1 0,2 3 0,1-1 0,-1 4 0,4-4 0,0 2 0,4-4 0,-5 4 0,-3 2 0,-12 2 0,-3 2 0,0-1 0,0 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4:1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24575,'18'0'0,"2"0"0,15 0 0,0 0 0,6 2 0,-6 1 0,-10 0 0,-6-5 0,-10-1 0,-2-3 0,0 4 0,-3 1 0,-3 16 0,-5 9 0,0 21 0,-2 4 0,5 5 0,0-1 0,1-2 0,1-7 0,1-4 0,1-11 0,0-4 0,0-7 0,-1-5 0,-1-2 0,1 2 0,-2-1 0,1 3 0,0 0 0,0 4 0,0-1 0,-1 0 0,0-4 0,0-5 0,0-3 0,1-5 0,-1 1 0,2-20 0,-2 2 0,1-15 0,-1 8 0,0 6 0,0 3 0,-1 5 0,1 1 0,-4-3 0,-5-5 0,-3-2 0,-4-5 0,5 8 0,2 0 0,4 4 0,1 1 0,1 1 0,1 1 0,0 3 0,2 4 0,5 4 0,14-2 0,8 1 0,11-4 0,-6 2 0,-5 0 0,-11 0 0,-8 1 0,-9 0 0,-27 1 0,-19 0 0,-21 1 0,1-2 0,18 1 0,22-2 0,16 1 0,22-1 0,23 3 0,16 1 0,15 0 0,-13-1 0,-14-2 0,-20-1 0,-11 1 0,-6-3 0,-4-3 0,-4-6 0,-9-2 0,7 5 0,-2 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4:1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4:2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24575,'0'38'0,"2"3"0,-2 21 0,3-4 0,-3-9 0,2-4 0,-1-14 0,1-3 0,-2-10 0,2-1 0,-1-2 0,0-1 0,1-2 0,-1-2 0,0-3 0,-1-2 0,0-14 0,1-7 0,-1-11 0,1 0 0,-1 5 0,1 4 0,0 5 0,1 1 0,1 3 0,-1 1 0,0 2 0,0 3 0,0 2 0,3-1 0,8 1 0,7 0 0,11 1 0,-1 0 0,0 1 0,-9 0 0,-9 1 0,-2 7 0,-2 12 0,7 11 0,1 1 0,1 2 0,-5-12 0,1 0 0,-6-10 0,-2-4 0,-4-1 0,-4 3 0,-1 0 0,-6 3 0,0-5 0,-8-1 0,-1-2 0,-7-1 0,0-2 0,1-1 0,2-1 0,5-1 0,7 0 0,3 0 0,3-1 0,-3-2 0,-3 0 0,-4-5 0,-2-1 0,3-3 0,2 2 0,5 1 0,4 4 0,1-3 0,2 2 0,2-3 0,3 1 0,0 1 0,-1 1 0,-1 4 0,5 11 0,14 10 0,9 10 0,12 3 0,2-6 0,-5-5 0,-4-8 0,-10-4 0,-8-5 0,-4-5 0,0-6 0,1-7 0,3-5 0,-2-2 0,-3 2 0,-3 2 0,-4 4 0,3-1 0,-1 1 0,3 0 0,2 0 0,-2 6 0,-1 1 0,-3 4 0,-2-2 0,-1 2 0,1-3 0,1-1 0,-2-1 0,2-3 0,-2 1 0,-1-3 0,0 1 0,-2 1 0,0 1 0,0 3 0,-11 9 0,0 3 0,-7 6 0,0-1 0,3 0 0,-5 2 0,5 0 0,0 2 0,7-2 0,3-1 0,3-3 0,0 0 0,3-1 0,1 0 0,2-1 0,3 2 0,5-1 0,11 4 0,12 2 0,11 3 0,5-2 0,-10-3 0,-13-5 0,-14-4 0,-8-3 0,2-8 0,5-5 0,3-7 0,1-4 0,-5 3 0,-2-2 0,-4 0 0,-3-1 0,-2-3 0,-3 0 0,-2-3 0,-1-4 0,-1 1 0,-4-9 0,1 1 0,0-3 0,3 6 0,3 8 0,1 11 0,0 14 0,1 21 0,-1 17 0,1 11 0,0 7 0,1 1 0,1 1 0,2-2 0,0-9 0,1-9 0,-1-11 0,-1-2 0,1-4 0,-2-2 0,1-1 0,-1-2 0,0-4 0,0-1 0,-1-20 0,0-10 0,0-20 0,-1 2 0,1 7 0,0 11 0,0 9 0,-1 3 0,0 4 0,0 3 0,1-3 0,1 0 0,2-5 0,3 2 0,2-1 0,2 2 0,0 3 0,6-1 0,-4 2 0,7 0 0,-3 1 0,-4 2 0,-4 2 0,-3 5 0,9 8 0,4 5 0,8 6 0,-2-1 0,-8-6 0,-6-5 0,-7-6 0,-20 5 0,-7-2 0,-25 6 0,-4-8 0,1 1 0,5-6 0,14 1 0,10-1 0,12-1 0,3-1 0,6-1 0,1 3 0,19 12 0,17 11 0,24 14 0,9 2 0,-9-6 0,-8-6 0,-22-14 0,-10-6 0,-8-9 0,-4-9 0,5-12 0,-3-5 0,1-7 0,-6 6 0,-2 0 0,-3 7 0,0-1 0,1 1 0,-1-1 0,2-3 0,-1 1 0,0-7 0,-2-3 0,-2-3 0,0 3 0,-2 5 0,2 3 0,0 9 0,1 1 0,1 8 0,0 3 0,1 21 0,3 7 0,0 21 0,6 1 0,-2 0 0,3 0 0,-3-3 0,-1 1 0,-1-3 0,-3-5 0,0-7 0,-1-10 0,0-5 0,-1-20 0,0-5 0,1-15 0,2-5 0,1 0 0,0 0 0,-1 3 0,-1 4 0,3 5 0,-3 6 0,2 5 0,-2 7 0,8-1 0,1 0 0,13-1 0,-3 2 0,1 1 0,-6 1 0,-6 1 0,-6 0 0,-1 2 0,1 9 0,1 4 0,0 6 0,-1-5 0,-2-6 0,-11-2 0,-15-3 0,-12 1 0,-10-3 0,6-1 0,8-1 0,13-2 0,9 1 0,8 0 0,6 12 0,14 10 0,11 10 0,14 7 0,2-5 0,0-6 0,-10-9 0,-12-10 0,-11-6 0,3-5 0,1-1 0,11 0 0,-5-1 0,-4 2 0,-7-1 0,-3 1 0,0-4 0,2 0 0,0-1 0,-2 0 0,-2 1 0,-1 0 0,-1 1 0,-1-4 0,-1 0 0,-1-2 0,-1-4 0,-1 0 0,-2-2 0,0 1 0,1 4 0,-1 1 0,3 4 0,-1 0 0,1 22 0,4 4 0,0 16 0,6-1 0,1-4 0,2-4 0,1-5 0,0-4 0,0-3 0,-2-6 0,2-2 0,4-4 0,6 0 0,4-2 0,1 0 0,-4-3 0,-2-3 0,-8-6 0,-2-3 0,-5-6 0,-3 1 0,-2 2 0,-1-1 0,-1 4 0,-1-2 0,-2 2 0,0 1 0,-2-2 0,0 1 0,-3 0 0,0-2 0,-3 1 0,3 0 0,1 6 0,4 1 0,0 6 0,2 2 0,-1 6 0,5 14 0,5 12 0,12 15 0,10 2 0,12 0 0,1-7 0,0-11 0,-15-11 0,-8-12 0,-9-4 0,0-5 0,-1-4 0,4-6 0,1-4 0,-1-4 0,-3-1 0,-5 1 0,-3 2 0,-2 3 0,-1 3 0,-1 2 0,0 9 0,0 9 0,0 6 0,0 4 0,0-6 0,-1-8 0,0-22 0,-1-2 0,1-25 0,-3 8 0,2 1 0,-1 5 0,3 11 0,0 0 0,2 5 0,2-1 0,3 5 0,-2 2 0,3 1 0,-4 4 0,10-8 0,-1 5 0,7-6 0,-6 8 0,-4-1 0,-6 3 0,-6-5 0,3 5 0,-4-5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44:3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31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507 561 24575,'-32'-15'0,"-6"1"0,-11-5 0,-5 5 0,6 1 0,5 4 0,14 3 0,-2 17 0,6 7 0,-5 10 0,-2 0 0,9-6 0,1 0 0,6-4 0,7-6 0,2-1 0,1-3 0,3 0 0,-2 0 0,4 1 0,0 2 0,0 1 0,1-1 0,-1 0 0,1-3 0,0 2 0,2 1 0,0 1 0,4-1 0,-1 0 0,5 0 0,3 1 0,5 1 0,2 0 0,1-4 0,-4-1 0,2-4 0,-2-1 0,2-1 0,0-2 0,4 0 0,1 0 0,3 0 0,1 0 0,-4 0 0,-1 1 0,-7-1 0,-3 1 0,-6-1 0,-1-1 0,0-3 0,4-5 0,1-6 0,4-2 0,0-2 0,-1 3 0,-2 1 0,-3-3 0,2-1 0,-2-3 0,3-5 0,-2 3 0,0-6 0,-2 2 0,0-2 0,-3 1 0,1 2 0,-3-3 0,-1-2 0,-3-7 0,-2-2 0,-5-1 0,2 11 0,0 5 0,2 12 0,1 3 0,-1 0 0,-4-1 0,-1-2 0,-5-1 0,2 0 0,2 0 0,2 2 0,2 2 0,0 1 0,2 0 0,-1-3 0,1-1 0,1-5 0,0 0 0,2-3 0,0 4 0,1 6 0,-3 19 0,2 13 0,-1 13 0,2 5 0,1 0 0,-1 3 0,0 2 0,3 3 0,-3 0 0,4 1 0,-4-1 0,1-1 0,0-2 0,1-5 0,-1-9 0,1-3 0,0-5 0,0 0 0,-1 2 0,1 1 0,0 0 0,0 0 0,1-6 0,-1 1 0,1-6 0,-2 2 0,1 0 0,0 0 0,2 0 0,-2 0 0,0-4 0,0 1 0,0-1 0,1 3 0,0 0 0,1 2 0,-1-3 0,0 0 0,0-3 0,0-1 0,0-1 0,-1-3 0,3-1 0,3 0 0,5 1 0,2-1 0,-4 2 0,-5-5 0,-5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34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522 611 24575,'-9'-7'0,"-8"-7"0,-5-2 0,-9-7 0,-3 2 0,-1 1 0,3 2 0,3 3 0,8 5 0,2 5 0,5 2 0,-2 1 0,-1 0 0,-4 1 0,0 2 0,1 1 0,0-1 0,3 2 0,1-2 0,5 3 0,2-2 0,0 1 0,1 2 0,-5 2 0,4 3 0,-3 2 0,3 3 0,1-1 0,1 6 0,1-7 0,1 4 0,3-2 0,0 1 0,2 1 0,0-2 0,1 1 0,1-3 0,-1 1 0,2-6 0,-1-2 0,0 0 0,3-1 0,1 3 0,3 1 0,2 0 0,3 2 0,4-1 0,4 4 0,4 0 0,2-3 0,0 0 0,-5-5 0,-3-1 0,-6-2 0,-1-1 0,-5 0 0,-1-2 0,0 1 0,5-1 0,6 0 0,5-1 0,6-1 0,-3-1 0,-4-1 0,-7 0 0,-7 1 0,-4 0 0,3-1 0,-1-3 0,5-6 0,2-5 0,4-6 0,-2-2 0,-1 0 0,-6 2 0,1-1 0,-3 2 0,-1-2 0,0 3 0,-3-2 0,0 2 0,-1-2 0,-1 5 0,2-1 0,-2 3 0,0-3 0,-2 2 0,0-3 0,-2 2 0,0 1 0,-1-1 0,1 3 0,-1 0 0,2 2 0,-1 1 0,2-2 0,-2-2 0,1-2 0,0 0 0,-1 2 0,3-4 0,0 0 0,0-4 0,-1-3 0,1 0 0,-1 0 0,1 6 0,0 8 0,-1 19 0,0 16 0,0 14 0,-1 7 0,3 2 0,-1-2 0,1 2 0,0 1 0,0-4 0,1 1 0,-1-6 0,1-2 0,-1-2 0,0-3 0,0 1 0,0 2 0,0-3 0,1-2 0,-1-7 0,3-1 0,-3-2 0,2 1 0,-2-1 0,2 2 0,-2-1 0,1 0 0,0-3 0,1-1 0,0 0 0,0 0 0,-1-1 0,0-5 0,0-3 0,0-1 0,1 2 0,0 1 0,1 8 0,2-3 0,-3 0 0,1-6 0,0-6 0,-1 0 0,1-4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39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1 24575,'-27'17'0,"-3"-1"0,5-1 0,0-5 0,6-1 0,7-5 0,4-1 0,-4 5 0,0 3 0,-9 4 0,1 2 0,0-3 0,4 0 0,5-5 0,5-1 0,1-2 0,2 1 0,-1 1 0,0 2 0,1 0 0,0 2 0,2 2 0,1 1 0,0 0 0,1-2 0,1-1 0,3-2 0,4 3 0,11 2 0,9 1 0,11 3 0,1-4 0,3-2 0,-4-8 0,-4-1 0,-10-4 0,-9-2 0,-5-10 0,-3-2 0,5-9 0,-2 4 0,-2 3 0,-1 2 0,-6 5 0,3-3 0,-4 2 0,3-4 0,-1 1 0,-2-3 0,1-1 0,-3 3 0,1 3 0,-1 5 0,0 1 0,-5-5 0,0-3 0,-2 0 0,1 1 0,4 7 0,-1 1 0,5 18 0,0-2 0,2 10 0,-2-6 0,0-2 0,-2 0 0,1-2 0,-1 1 0,0 0 0,0 2 0,1-2 0,0 0 0,0-1 0,1-1 0,-2-2 0,1-2 0,-1 0 0,1 1 0,0 4 0,0 2 0,-1-1 0,0-2 0,2-3 0,0-2 0,2 0 0,-2-2 0,-1-2 0,5-17 0,-8 9 0,8-11 0,-9 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6:53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24575,'7'52'0,"-1"-6"0,1-4 0,-2-1 0,0 4 0,2-3 0,-1-5 0,-1-8 0,-4-7 0,1-4 0,-2-6 0,1-4 0,-1-3 0,0-5 0,-1-11 0,-3-6 0,1-10 0,-3-5 0,3 0 0,0-2 0,1 4 0,1 5 0,1 6 0,0 6 0,0 6 0,1-5 0,1 0 0,1-9 0,2-2 0,-3 1 0,2 1 0,-2 4 0,-1 4 0,0 2 0,-1 4 0,0 2 0,0 0 0,-1-5 0,-4-5 0,0-4 0,0 6 0,4 13 0,7 14 0,4 12 0,4 4 0,3 0 0,5 4 0,4 0 0,1-1 0,-2-3 0,-6-8 0,0-1 0,-3-5 0,-1-1 0,-5-4 0,1-1 0,-3-2 0,-2-1 0,-2-3 0,-2-1 0,-1-1 0,-1 2 0,2-1 0,-1 4 0,1 1 0,3 4 0,-3 2 0,4 1 0,-3-1 0,1-3 0,-1-2 0,-2-2 0,2-6 0,1-14 0,3-6 0,3-10 0,3 0 0,-2 5 0,1 0 0,-4 1 0,-2 2 0,-2-1 0,0 3 0,-3 3 0,1 2 0,-2 7 0,1 0 0,-2-3 0,0 1 0,-2-4 0,1 3 0,0 2 0,-1 0 0,1 1 0,1 3 0,-1 0 0,1 1 0,-1-1 0,11 9 0,0-2 0,1 4 0,-2-2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40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1 24575,'-23'20'0,"-4"2"0,-1-1 0,-1-1 0,8-3 0,6-7 0,8-4 0,5-4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43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27 147 24575,'-3'14'0,"2"0"0,-1 4 0,2 1 0,-2 4 0,1-2 0,1 1 0,-2-3 0,2-2 0,-2-3 0,0 0 0,0 0 0,-1 3 0,1-3 0,1-1 0,0-3 0,0-4 0,0 0 0,0-3 0,1 1 0,0 0 0,0 3 0,0-2 0,0 2 0,6-18 0,1-5 0,4-11 0,-1-3 0,-2 1 0,-2 3 0,0 3 0,-2 5 0,-1 5 0,-2 5 0,3 1 0,2-5 0,5-4 0,5-12 0,3-3 0,2-3 0,0 4 0,-1 5 0,-7 8 0,-3 4 0,-3 5 0,-1 0 0,0 3 0,1 0 0,-3 2 0,0 0 0,-1 3 0,1-2 0,0 1 0,5-1 0,4 1 0,4 1 0,2 1 0,0 0 0,-3 1 0,-2-2 0,-1 1 0,-5-1 0,0 3 0,-5 7 0,0-4 0,-1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44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 24575,'-7'14'0,"0"3"0,3 2 0,0 7 0,0 0 0,0 4 0,-1 0 0,3-4 0,0-3 0,1-6 0,1-1 0,-2-4 0,0 1 0,0 3 0,1 0 0,-3 7 0,2 3 0,-2 3 0,0-3 0,3-5 0,0-11 0,2-15 0,3-12 0,6-14 0,2-5 0,1-3 0,-6 17 0,-2 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45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47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191 653 24575,'-38'12'0,"1"-2"0,1 2 0,5-2 0,11-1 0,7-3 0,8-2 0,3 4 0,-1 11 0,2 2 0,-2 9 0,2-7 0,2-1 0,1-4 0,1-4 0,0-3 0,1-1 0,3 2 0,2 0 0,3-1 0,-1-1 0,1-3 0,5 1 0,9 2 0,6 1 0,8 0 0,-4-2 0,-3-3 0,-11 0 0,-7-3 0,-8-1 0,-5-2 0,1-1 0,6-5 0,2-2 0,4-2 0,-3-2 0,-3 2 0,-2-1 0,-2-2 0,-1-1 0,0-2 0,-1-3 0,0-2 0,-1-4 0,-1-5 0,-1-5 0,-2-4 0,0 0 0,-5-1 0,-1 3 0,-6-5 0,0 2 0,-1 0 0,2 4 0,3 5 0,0 4 0,1 1 0,-1-1 0,-1 1 0,1-1 0,-1 5 0,1 1 0,1 3 0,-2-1 0,-1 0 0,-2-1 0,-1-1 0,0 0 0,1-1 0,0 2 0,1 0 0,1 3 0,2 2 0,2 3 0,2 1 0,2 1 0,1 3 0,0 2 0,3 3 0,-1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48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1 121 24575,'30'-16'0,"-4"1"0,12-7 0,-10 6 0,-3 3 0,-7 2 0,-6 6 0,-4 1 0,0-2 0,-1 1 0,0 0 0,-4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54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90 24575,'17'-22'0,"0"3"0,0 2 0,-2 5 0,-2 5 0,-2 1 0,0 4 0,3 0 0,2 0 0,2 1 0,0 2 0,3 2 0,-2 1 0,0 3 0,1 3 0,2 3 0,2 1 0,0 5 0,-3-1 0,-6 2 0,-2 1 0,-7-2 0,-1-1 0,-4 0 0,-1 1 0,0 2 0,0-3 0,-1 0 0,-1-5 0,0-1 0,-1-2 0,0-1 0,-2 2 0,0-1 0,-4 3 0,-2 3 0,-5 2 0,1 2 0,-2-2 0,1 0 0,1-2 0,-1-2 0,0 0 0,-2-2 0,-3 0 0,-1 1 0,-5 2 0,-5 0 0,-1 3 0,-1-3 0,5-2 0,5-3 0,7-5 0,8-1 0,2-2 0,5 0 0,-2-1 0,1 1 0,1 0 0,-4 0 0,2 0 0,-3 2 0,-3 3 0,-3 4 0,-5 1 0,-1 1 0,-1-1 0,1-2 0,3 0 0,3-4 0,4 1 0,2-3 0,4 0 0,0-1 0,0-2 0,0 2 0,-3 1 0,1 2 0,-1 2 0,5-4 0,9-11 0,5-1 0,7-8 0,6 2 0,-2 2 0,5-1 0,-8 3 0,-4 3 0,-7 2 0,-5 5 0,9 11 0,5 13 0,15 9 0,3 7 0,1-6 0,-7-6 0,-4-5 0,-8-9 0,-7-4 0,-4-6 0,-2-2 0,11-11 0,8-1 0,13-9 0,-3 3 0,-5 2 0,-12 2 0,-6 3 0,-6 4 0,-4 1 0,2 1 0,-2-2 0,2 2 0,-2-1 0,-2 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57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24575,'0'29'0,"0"3"0,-1-1 0,0-3 0,0-7 0,1-8 0,0-7 0,0-1 0,0 2 0,1 0 0,-1 5 0,1-2 0,0 4 0,1-1 0,1 2 0,2 3 0,1 0 0,1 0 0,-2-2 0,3-1 0,0 0 0,3 0 0,3 1 0,-2-3 0,1-3 0,-6-5 0,2-3 0,13-14 0,3 2 0,18-14 0,-12 8 0,0-4 0,-9 3 0,-6 2 0,-5-2 0,-4 0 0,-1-2 0,-4 1 0,1 0 0,-2 3 0,-1-1 0,0 2 0,-1 0 0,-1 3 0,-3-1 0,-2 2 0,-4-3 0,-4 1 0,-2-1 0,-5 2 0,-1 0 0,-1 2 0,1 2 0,6 2 0,4 2 0,2 1 0,2 0 0,3 2 0,0 0 0,1 3 0,-1 0 0,2 1 0,3-5 0,6-3 0,-2 1 0,2-1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00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37 24575,'80'-11'0,"-9"3"0,16-1 0,-12 4 0,-12 2 0,-10 2 0,-22 4 0,-15-2 0,-7 1 0,0 5 0,3 7 0,5 7 0,0 5 0,-3 1 0,-4-2 0,-3 2 0,-4 3 0,-1 0 0,-2 2 0,0-3 0,-2 3 0,-2-2 0,-4 5 0,1-6 0,0-3 0,2-7 0,-1-3 0,0-3 0,0 1 0,0-4 0,-1 0 0,1-3 0,0 1 0,-2 0 0,-1 0 0,0-2 0,0-1 0,0 0 0,-1-1 0,-7 3 0,-2 1 0,-7 5 0,-3 2 0,-6 1 0,5 0 0,3-5 0,9-2 0,8-5 0,2 0 0,4-3 0,1 1 0,0-1 0,-3 3 0,-2 0 0,-3 3 0,-1 1 0,-2-1 0,0 2 0,2-2 0,1 1 0,6-5 0,0 1 0,3-2 0,0 1 0,-2-1 0,-1 2 0,-2 0 0,1 1 0,-1 0 0,2-1 0,-1 1 0,0-3 0,0 4 0,-1 0 0,0 1 0,1-1 0,1-1 0,-1 0 0,0 0 0,1 0 0,0 0 0,-13 11 0,3 1 0,-7 6 0,11-9 0,9-10 0,13-14 0,10-8 0,19-13 0,4 1 0,1 2 0,-9 8 0,-10 6 0,-8 5 0,-5 3 0,-5 4 0,-4 0 0,-2 2 0,16 17 0,18 8 0,11 13 0,11 0 0,-7-4 0,-2-3 0,-10-6 0,-11-6 0,-16-12 0,-5-16 0,-2-7 0,0-12 0,0 2 0,-4 3 0,1 9 0,3 7 0,0 5 0,2 3 0,-1-2 0,-4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03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0 24575,'-8'32'0,"2"1"0,1 9 0,1-6 0,4-6 0,-1-6 0,0-3 0,1-5 0,-2-3 0,2-4 0,0-2 0,0 3 0,0 1 0,0 3 0,0 1 0,0 3 0,-1 0 0,1-1 0,-1 1 0,0 1 0,1-1 0,-3 1 0,3-2 0,-2 2 0,2 0 0,-2 3 0,1-1 0,-1-2 0,1-3 0,-1-3 0,1-4 0,1-4 0,0-2 0,0 0 0,-1 1 0,1 1 0,-1 4 0,1 1 0,0 0 0,0-1 0,-1 0 0,1-2 0,-1 0 0,1-1 0,0-2 0,-1 5 0,1-2 0,-2 4 0,2-3 0,-1 0 0,1 0 0,-1 0 0,1 1 0,0-3 0,0 0 0,0-3 0,0-1 0,-1 1 0,1 1 0,-1 1 0,1 0 0,0 1 0,0-1 0,0 1 0,-1-2 0,1 1 0,-1 0 0,1 0 0,0 0 0,0-2 0,0 1 0,0-2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6:56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38 24575,'-9'14'0,"3"0"0,3 6 0,3 2 0,0 6 0,0 4 0,0 4 0,0-3 0,0-2 0,0-2 0,1-4 0,-1-3 0,1-4 0,-1-2 0,0-2 0,0-3 0,0 5 0,0-2 0,-1-1 0,1-3 0,-1-14 0,-3-21 0,-1-5 0,-1-14 0,1 8 0,2 4 0,0 0 0,0 3 0,1 0 0,2 1 0,-1 2 0,1 0 0,0 5 0,0 6 0,0 3 0,0 6 0,3-7 0,-1 2 0,3-7 0,-3 7 0,0 4 0,-1 9 0,1 4 0,2 6 0,4 3 0,3 4 0,2 3 0,2 5 0,1-2 0,0 1 0,2-2 0,0 0 0,2 0 0,-2-3 0,3 0 0,-3-4 0,1 0 0,-5-3 0,2 1 0,-4-4 0,1 2 0,-2-3 0,-2-3 0,-5-2 0,2-6 0,1-17 0,1-4 0,5-19 0,-4 6 0,1 1 0,-7 8 0,0 7 0,-3 3 0,0 2 0,0 0 0,0-4 0,0 2 0,0 1 0,-1 5 0,1 6 0,0 2 0,7 6 0,-2 1 0,0-1 0,-2-1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16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2503 0 24575,'-9'12'0,"-3"3"0,-4 11 0,-6 12 0,-2 9 0,-5 12 0,1 5 0,-4 9 0,0 4 0,-3 2 0,1-4 0,-1-2 0,3-6 0,4-4 0,0 2 0,4-5 0,-3 7 0,2 3 0,-2 2 0,-1 3 0,0-1 0,-3-3 0,4-2 0,-5-3 0,4-8 0,-3 0 0,5-9 0,0 1 0,3-5 0,-2 3 0,-1-9 0,-2 3 0,-1-9 0,1-4 0,-3-1 0,3-3 0,-4 3 0,2 1 0,-4 5 0,0 2 0,-6 0 0,-3 5 0,0-6 0,-4 7 0,3-6 0,-1 3 0,2-2 0,5-3 0,3-2 0,2-4 0,-3 3 0,-15 10 0,-4 2 0,-1 2 0,4-6 0,5-2 0,-6 7 0,-14 7 0,3-1 0,4-6 0,14-14 0,11-10 0,5-7 0,7-4 0,6-4 0,6-2 0,5-2 0,-4 1 0,-5 0 0,-5 4 0,-6-2 0,4 1 0,-1 0 0,3 0 0,0-1 0,6-2 0,4 0 0,3-2 0,2 2 0,2-2 0,-1 1 0,-1 0 0,-2 3 0,-3 0 0,-2 4 0,1-1 0,1 0 0,0-2 0,4-2 0,1 1 0,1-3 0,4 1 0,3-3 0,7 0 0,-3-1 0,6 4 0,-11 17 0,7 13 0,-10-8 0,5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19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66 24575,'0'38'0,"0"-1"0,0 11 0,-1-2 0,0 6 0,0-2 0,2-1 0,-1-4 0,2-6 0,-2-2 0,0-5 0,0-6 0,0-3 0,0-6 0,0 0 0,-2-3 0,2 1 0,-2 2 0,1 5 0,-1 7 0,0 4 0,1 2 0,-3-6 0,0-6 0,0-9 0,3-20 0,2-22 0,1-19 0,0-26 0,-1 5 0,-1-1 0,0 9 0,0 8 0,0 3 0,0 5 0,1 11 0,2 4 0,0 7 0,2 2 0,0-1 0,1-1 0,1 2 0,3-2 0,1-2 0,0 4 0,1 0 0,-2 2 0,1 0 0,0 0 0,-1 1 0,0 4 0,0 4 0,-2 2 0,-2 5 0,0 1 0,5 2 0,5 2 0,4 3 0,-3-1 0,-5 4 0,-5-1 0,0 2 0,-4 3 0,2 4 0,-2 6 0,2 7 0,-1-2 0,-1-3 0,-2-4 0,-1-2 0,-2 0 0,0 0 0,-3-1 0,-1 0 0,-1-3 0,1-3 0,-1-5 0,0-4 0,-1-1 0,-4-2 0,-5 1 0,-6-1 0,-1-1 0,1 1 0,8-2 0,5 2 0,6-2 0,0 1 0,2 0 0,1 0 0,0-1 0,-3-5 0,1 2 0,-1-1 0,8 4 0,11 6 0,12 4 0,20 14 0,-21-10 0,4 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3:50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107 447 24575,'12'9'0,"2"1"0,7-3 0,3-3 0,3-2 0,-3-3 0,-2 1 0,-3-2 0,-4 2 0,-2-2 0,-5 0 0,0 0 0,-1 0 0,-1-1 0,-1 1 0,1-3 0,-2-2 0,2-4 0,-2 0 0,-1-1 0,-2 2 0,-2-1 0,-3 0 0,-1 1 0,-5 1 0,3 2 0,-13 8 0,-15 5 0,-8 3 0,-20 0 0,13-4 0,3-3 0,20 0 0,12-2 0,8 12 0,2 6 0,1 7 0,-2 3 0,3-7 0,1 0 0,1-3 0,1-1 0,1-2 0,0-2 0,2 1 0,3 1 0,6 3 0,3-1 0,8 0 0,1-1 0,3-1 0,3-1 0,1-1 0,4-2 0,3 1 0,3-1 0,2 0 0,0-3 0,-2-2 0,-4-1 0,-5-1 0,-8-1 0,-3-2 0,-3-2 0,1-4 0,0-1 0,-2-6 0,1 0 0,-1-5 0,-2 2 0,-1-2 0,-4 3 0,0-2 0,0-3 0,0-3 0,-2-7 0,-1 1 0,-3-3 0,-2 2 0,0 2 0,-2 2 0,1-1 0,-2 0 0,-1-1 0,-1 2 0,-1 3 0,2 7 0,0 2 0,0 4 0,0-2 0,0 1 0,-1-8 0,2 12 0</inkml:trace>
  <inkml:trace contextRef="#ctx0" brushRef="#br0" timeOffset="1">705 259 24575,'1'9'0,"3"21"0,0 3 0,1 4 0,2 6 0,-2-8 0,2 7 0,-2-8 0,0 4 0,0-7 0,-1-2 0,-1-8 0,1-3 0,-3-3 0,3 0 0,-2-2 0,0-3 0,-1-2 0,-1-2 0,0-1 0,1 2 0,-1-1 0,2 2 0,8-10 0,11-8 0,10-10 0,-3 4 0,-9 4 0,-11 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24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0 24575,'-12'8'0,"-2"-1"0,-10 4 0,4-5 0,4-3 0,13-4 0,12-1 0,13-1 0,7 0 0,5 2 0,1-1 0,-6 1 0,-7-1 0,-10 1 0,-5 1 0,1-1 0,7 1 0,4-1 0,1 0 0,-7 1 0,-4-2 0,-5-1 0,-1 2 0,-1-1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27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24575,'0'30'0,"3"8"0,-3 12 0,4 1 0,-2-7 0,-1-7 0,0-9 0,0-4 0,-1-4 0,2-4 0,0-3 0,-1-4 0,1-1 0,-1-2 0,1 2 0,0-1 0,2-1 0,2 3 0,7 3 0,6 2 0,4-1 0,1-2 0,-6-6 0,-3-1 0,-3-6 0,2 0 0,5-3 0,7-2 0,2-5 0,4-1 0,-5-3 0,-3-2 0,-3 0 0,-2-1 0,-4 2 0,-1 3 0,-3 2 0,-3 4 0,-2 0 0,-2 2 0,-1-1 0,-1-1 0,0-2 0,0 3 0,-1 1 0,-1 0 0,0-1 0,-1-1 0,-1-1 0,-2-2 0,-1-2 0,-2-1 0,-1 1 0,1 1 0,-1 4 0,4 1 0,0 3 0,1 0 0,2 2 0,-4-3 0,1-2 0,-1-2 0,-1 0 0,1-1 0,0 1 0,0 2 0,5 1 0,5 7 0,7 3 0,-4-1 0,1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29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9 112 24575,'-3'19'0,"2"4"0,0 14 0,-1 3 0,2 0 0,-1 1 0,1-5 0,0 1 0,1-9 0,-1-3 0,1-10 0,-1-6 0,0-4 0,1-7 0,-1-12 0,1-7 0,-1-8 0,0-2 0,0-2 0,0-1 0,0 1 0,0 6 0,0 4 0,1 8 0,-1 2 0,1 4 0,-1 1 0,1 3 0,1-3 0,2 0 0,3-2 0,2-2 0,5 2 0,-2 0 0,1 0 0,-1 1 0,0-2 0,0 2 0,-1-2 0,1 2 0,-1 0 0,0 3 0,-4 0 0,-2 5 0,-2 0 0,0 1 0,2 1 0,4 0 0,-2 0 0,1 0 0,-3-3 0,4-1 0,0-1 0,0-4 0,-3 3 0,-2-1 0,-2 2 0,-2 3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33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24575,'5'44'0,"0"-2"0,0 7 0,-1-6 0,-3-4 0,1-6 0,-2-6 0,3-8 0,-2-6 0,0-4 0,1-3 0,-2-1 0,1-1 0,1-2 0,23 2 0,23 7 0,21 2 0,6 4 0,-17-4 0,-17-6 0,-17-3 0,-12-4 0,-9-5 0,-2-5 0,-1-6 0,-6-5 0,-3-1 0,-3 3 0,3 5 0,3 5 0,4 2 0,0-2 0,-1-2 0,0-5 0,-1 0 0,1-1 0,1 3 0,1 3 0,1 0 0,0 0 0,0 2 0,0-1 0,0 3 0,0 0 0,0 2 0,0-3 0,1-1 0,1-5 0,2 1 0,0 0 0,0 4 0,-1 2 0,-2 5 0,1 15 0,1 11 0,2 15 0,1 9 0,2 5 0,1 8 0,1 0 0,1-3 0,-3-11 0,-3-4 0,-2-6 0,-2 1 0,-1 1 0,1-4 0,1 2 0,-1-7 0,1-4 0,-2-1 0,2-1 0,0 0 0,-1 1 0,0-5 0,0 0 0,-1 2 0,3 4 0,-3 3 0,1-1 0,-1-10 0,0-12 0,2-23 0,6-12 0,7-5 0,3 5 0,-5 16 0,-5 7 0,-8 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36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564 13 24575,'-26'-4'0,"-1"2"0,-10-2 0,2 2 0,7 1 0,8 1 0,9 0 0,-19 5 0,-9 4 0,-29 7 0,-4 3 0,7-2 0,15 1 0,20-5 0,15 2 0,8 1 0,5 6 0,1 3 0,2 0 0,0-2 0,3-3 0,0-4 0,3-1 0,8 0 0,18 4 0,19 1 0,9 1 0,0-8 0,-18-6 0,-11-4 0,-12-3 0,-3-1 0,-5-2 0,-2-3 0,0-5 0,-1-6 0,2-1 0,-4 0 0,1 3 0,-3 3 0,-1 2 0,3 0 0,-1 1 0,2-3 0,-1-1 0,-3-1 0,-1-1 0,1 1 0,-3 4 0,2-1 0,-3 6 0,1-2 0,-1 4 0,0-2 0,1 3 0,0-2 0,0 0 0,1 17 0,9 12 0,6 20 0,10 7 0,7-3 0,2-2 0,-4-15 0,-7-8 0,-11-14 0,-7-6 0,10-11 0,2-2 0,17-11 0,-5 5 0,-3 0 0,-8 4 0,-8 3 0,-3-3 0,-4 0 0,1-2 0,-3 1 0,0 3 0,-1 21 0,0 7 0,0 20 0,2-5 0,1-5 0,0-9 0,0-4 0,-1-4 0,0-10 0,-1-17 0,-1-15 0,1-13 0,-1-1 0,0 4 0,0 3 0,-1 4 0,4 1 0,-1 6 0,3-2 0,-1 6 0,2-2 0,0 5 0,-1 5 0,0 4 0,-1 4 0,1 1 0,3 0 0,4-2 0,3 1 0,-3 1 0,3 3 0,11 5 0,0-1 0,3 0 0,-16-1 0,-8-3 0,-6 1 0,2-2 0,-1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38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439 0 24575,'-54'3'0,"-3"0"0,-3-1 0,11-1 0,15-1 0,18 1 0,-8 14 0,4 5 0,-17 16 0,10-5 0,7-3 0,7-8 0,5-7 0,2 2 0,1 1 0,0 6 0,4 3 0,-2 2 0,3 0 0,3-4 0,0-3 0,2-5 0,3-3 0,-1-4 0,5 0 0,2-1 0,7-2 0,4-2 0,5-2 0,1-4 0,-4-3 0,-6-1 0,-4-1 0,-6 0 0,1-1 0,-3-1 0,1-1 0,-2 0 0,0-2 0,-3 0 0,2 1 0,-2 0 0,2 0 0,-1-1 0,-1 0 0,0 0 0,-1-2 0,1-1 0,-2 2 0,1 2 0,-3 5 0,0 1 0,4 23 0,10 8 0,10 19 0,12 5 0,5-2 0,-4-5 0,-6-9 0,-13-14 0,-9-10 0,-7-9 0,-1-9 0,-1-5 0,1-10 0,-1-4 0,-30 1 0,21 8 0,-21 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39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24575,'-11'29'0,"2"1"0,0-1 0,2-5 0,1-6 0,3-7 0,2-5 0,-2-3 0,2 1 0,-1 0 0,1 0 0,4-4 0,5-2 0,6-1 0,-5 1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6:58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12 165 24575,'-6'10'0,"2"4"0,3 4 0,1 8 0,1 5 0,-1 6 0,2-2 0,-2-2 0,2-10 0,-1-9 0,0-6 0,3-34 0,-1 7 0,4-24 0,-4 15 0,1 0 0,-3 0 0,2 2 0,-1 3 0,0 4 0,-1 1 0,1 4 0,-1 4 0,1 4 0,-2 3 0,3-2 0,1-2 0,1-3 0,4-1 0,-3-1 0,2 2 0,3-3 0,-1 2 0,2-1 0,-3 2 0,-1 1 0,-3 4 0,1 1 0,-4 2 0,1 0 0,8 13 0,16 9 0,8 8 0,8 3 0,-3-3 0,-2 3 0,-3 1 0,-6-3 0,-11-7 0,-10-9 0,-5-5 0,-2-4 0,-1 1 0,2 3 0,-1 2 0,0 3 0,-1 1 0,0 2 0,0-1 0,0 0 0,0-4 0,0-1 0,0-4 0,0 0 0,0-2 0,0-1 0,0 1 0,-1 0 0,0 7 0,0 4 0,1 3 0,0-3 0,0-6 0,-2 2 0,-1 1 0,0 4 0,-1-8 0,-4-15 0,-8-14 0,-19-10 0,-19 1 0,20 12 0,0 10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43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24575,'2'44'0,"-1"-3"0,1 11 0,0-5 0,-2 0 0,3 0 0,-3 1 0,1-4 0,-1 2 0,0-1 0,1-4 0,0-1 0,0-11 0,-1-3 0,1-6 0,-1 1 0,1-3 0,-1 0 0,0-4 0,0-2 0,-1-5 0,4-8 0,1-5 0,8-13 0,3-4 0,9-12 0,2-7 0,-19 5 0,4 11 0,-20 13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44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24575,'51'-1'0,"18"1"0,-20-1 0,4 0 0,-1 1 0,-1 0 0,2 0 0,-2 0 0,36 1 0,-19 0 0,-29 0 0,-26 1 0,-14 4 0,-9 6 0,-17 13 0,11-11 0,-6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45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24575,'36'0'0,"12"0"0,23 1 0,15 3 0,4 1 0,-12 1 0,-26-2 0,-24-1 0,-17-2 0,-7-11 0,1 0 0,-1-2 0,-1 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47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74 24575,'-11'32'0,"1"-6"0,4-3 0,1-4 0,-1 1 0,3-3 0,0 0 0,2 0 0,2 3 0,1-2 0,0 2 0,2-3 0,0 0 0,3-3 0,0-1 0,7-3 0,13 3 0,15 1 0,6-3 0,2-1 0,-9-7 0,-7-3 0,-6-5 0,-5-3 0,-6-3 0,-4-5 0,-2-1 0,-2-2 0,-1-2 0,-3 1 0,-2 0 0,-1 3 0,-1 1 0,-1 0 0,0 0 0,0 0 0,-3-1 0,-4 0 0,-3 2 0,-4 1 0,-2 1 0,-5 2 0,-3 1 0,-2 3 0,-1 3 0,-1 0 0,0 0 0,-4-1 0,6 0 0,5 1 0,8 1 0,11 4 0,16 4 0,14 5 0,15-2 0,9 3 0,-2-8 0,-9 1 0,-14-4 0,-16 0 0,-4 1 0,-4-1 0,6 1 0,3-2 0,6 0 0,-1-2 0,-2 0 0,-5 0 0,-3 0 0,0 1 0,1-2 0,2 1 0,-1-3 0,-1 2 0,-2-2 0,-3 3 0,-1-3 0,1 0 0,1-3 0,-2 0 0,0-3 0,-2 4 0,0-2 0,-2 3 0,-1 0 0,-4 6 0,-7 7 0,-1 5 0,-6 8 0,6-5 0,3 2 0,6-5 0,3-1 0,1-1 0,1 0 0,1 3 0,0 5 0,0 2 0,1 3 0,1-1 0,0 2 0,0 1 0,2 4 0,3 6 0,3 2 0,3 4 0,1-7 0,-4-5 0,-1-7 0,0-3 0,-1-4 0,1 0 0,-3-3 0,1-1 0,-1-2 0,-2-6 0,0-4 0,-8-2 0,4 1 0,-6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50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447 582 24575,'-1'-12'0,"-4"-3"0,-2-6 0,-6-2 0,-2 3 0,-3-1 0,-1 7 0,0 3 0,3 4 0,2 4 0,2-1 0,2 3 0,-2-1 0,-5 2 0,-4-1 0,-1 1 0,-3 0 0,1 0 0,-5 1 0,2-1 0,2 2 0,6-2 0,7 3 0,-2 10 0,5 2 0,-5 10 0,5-7 0,2 2 0,4-4 0,-1 3 0,2 1 0,0 1 0,1 2 0,2 0 0,4 2 0,4 0 0,6-1 0,5 4 0,12-3 0,9 4 0,15 1 0,3-8 0,-3-3 0,-13-11 0,-15-3 0,-14-3 0,-3-4 0,-3-4 0,5-7 0,1-6 0,1-5 0,-1-2 0,-2 1 0,-1-1 0,-2 0 0,0-1 0,-2-3 0,1-5 0,-4-2 0,1-12 0,-5 0 0,0-5 0,-4 6 0,1 8 0,-3 5 0,2 6 0,-3 0 0,0 1 0,-1-2 0,1 6 0,2 3 0,1 8 0,2 2 0,1 2 0,0 1 0,1 1 0,0-3 0,0 1 0,0-2 0,0 5 0,0-2 0,0 4 0,2-11 0,-1 0 0,3-3 0,-3 6 0,-1 20 0,0 7 0,-3 16 0,3 5 0,-1 1 0,1 0 0,0 4 0,0 2 0,0 1 0,0 3 0,0-8 0,0-1 0,0-6 0,1 2 0,1 3 0,0 2 0,0 3 0,0-5 0,-2-3 0,1-5 0,0-3 0,0-2 0,0-3 0,0-2 0,-1 1 0,1 1 0,0-1 0,-1-2 0,1-5 0,-1-5 0,0-4 0,1-2 0,-1 2 0,1 2 0,0 4 0,0 3 0,1 2 0,-2-2 0,1-3 0,-1-4 0,1-2 0,-1 0 0,-9-1 0,-67 2 0,48-3 0,-46 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52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571 729 24575,'-20'-22'0,"-7"-1"0,-18-11 0,-4 5 0,3 6 0,4 5 0,10 5 0,10 5 0,7 4 0,5 1 0,-1 6 0,-19 15 0,-1 7 0,-16 14 0,8-7 0,6-4 0,8-8 0,8-3 0,5 0 0,4-2 0,3 4 0,2 2 0,2 2 0,3 3 0,1-3 0,4-2 0,2-4 0,0-2 0,6 1 0,1-2 0,4 0 0,-2-5 0,0-2 0,0-3 0,-1-2 0,-1-1 0,1-1 0,3-1 0,6 0 0,3-4 0,0-3 0,-1-2 0,0-1 0,-7 2 0,-4 1 0,-6 2 0,-3-2 0,2-4 0,-2-3 0,1-8 0,-1-3 0,-2-2 0,-2-1 0,-2 1 0,-2 3 0,-2-4 0,-2-1 0,-4-1 0,-1-6 0,-2 2 0,1-2 0,-2 3 0,2 4 0,0 1 0,2 3 0,-1 0 0,4 0 0,0 1 0,3 1 0,-1-6 0,0-3 0,-1-12 0,1-4 0,-1 1 0,2 7 0,0 9 0,2 10 0,-2 5 0,1 8 0,1 16 0,-1 15 0,4 14 0,0 14 0,2 0 0,1 3 0,1-3 0,-1-2 0,2-1 0,-1 0 0,1 1 0,-1-1 0,0-5 0,-2-2 0,1-6 0,-1-3 0,0-8 0,0 0 0,-3-6 0,3 5 0,-2-1 0,1 2 0,1-2 0,-2 2 0,3-1 0,-1 2 0,1-2 0,0-1 0,-1 0 0,1-3 0,-3-3 0,1-7 0,-2-4 0,0-5 0,0-3 0,0 0 0,-17 6 0,1 2 0,-5 0 0,8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54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24575,'-2'41'0,"1"-6"0,1 1 0,0-11 0,-1-1 0,1-7 0,-1-4 0,1 2 0,1 1 0,-1 3 0,3 0 0,-1 1 0,3-2 0,0 2 0,2-5 0,-1-3 0,-2-5 0,-1-4 0,4-2 0,8-1 0,10 0 0,8-1 0,0-2 0,-7 0 0,-6 0 0,-9 1 0,-2-1 0,-5 1 0,1 0 0,3-4 0,4 1 0,1-5 0,-1 2 0,0-2 0,-3-1 0,-1 2 0,-1-5 0,1 0 0,1 0 0,-1-3 0,1 1 0,-2-3 0,0 0 0,-2-1 0,-2 0 0,-2 5 0,0-1 0,-1 6 0,1-2 0,-1 1 0,-1 2 0,0 2 0,3-8 0,-2 6 0,3-6 0,-2 10 0,0 17 0,1 7 0,1 14 0,4 0 0,1 2 0,2 2 0,2 5 0,1-1 0,-3-4 0,-1-10 0,-5-12 0,-2-10 0,-2-10 0,0 1 0,0-3 0,0 3 0,0 1 0,0 0 0,0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8:56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55 379 24575,'-4'16'0,"-1"2"0,-4 8 0,1 2 0,-1 0 0,4 1 0,0-6 0,3-3 0,-1-4 0,2 0 0,-1 2 0,2 0 0,-1 2 0,1-2 0,0 0 0,0-2 0,0-1 0,1-1 0,-1-4 0,1-15 0,-1-13 0,0-19 0,0-12 0,0 1 0,0-1 0,0 5 0,0 7 0,0 7 0,0 1 0,0 5 0,0-2 0,0 0 0,1 7 0,-1 3 0,2 7 0,-2 4 0,4-2 0,0 0 0,6-2 0,0-2 0,4 1 0,1 0 0,0 2 0,3 3 0,-3 2 0,-1 1 0,-6 1 0,-3 1 0,-2 0 0,-1 0 0,0 0 0,9-5 0,0-1 0,8-6 0,-4 4 0,0 0 0,-3 2 0,-3 2 0,-2 2 0,-4-2 0,4-10 0,5-10 0,12-14 0,5 3 0,-10 12 0,-3 10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9:43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638 491 24575,'-41'-1'0,"-30"-3"0,-27 1 0,38 1 0,-2 0 0,8 0 0,1 1 0,-31 1 0,34-2 0,27 3 0,17 3 0,2 6 0,-1 3 0,-1 2 0,1-1 0,1 1 0,1 0 0,0 1 0,0 2 0,2-3 0,0 1 0,1-3 0,0 0 0,1 1 0,0-1 0,1-1 0,1-4 0,-1-1 0,1-2 0,0 2 0,2-3 0,0 2 0,3-1 0,4 0 0,5 0 0,2-2 0,-1-2 0,-5 0 0,-4-1 0,0 0 0,1-1 0,4 0 0,2 0 0,10 0 0,-4 2 0,7 0 0,-4 0 0,1 1 0,-4-1 0,-5 0 0,-4-1 0,0 1 0,3-1 0,5 1 0,4-1 0,2 0 0,-1 0 0,-1 0 0,-4 0 0,-4-1 0,-3 0 0,-3-4 0,1 1 0,4-7 0,1 3 0,0-4 0,0 2 0,-3-1 0,-2 1 0,-5 1 0,-1-3 0,-3 1 0,1-3 0,-3 1 0,-1-1 0,-3 1 0,-3-1 0,-4 2 0,-3 2 0,-2 3 0,1 0 0,-2 2 0,2-1 0,3 2 0,3 0 0,4 4 0,3 10 0,1 3 0,1 8 0,1-4 0,0-4 0,0-5 0,-1-2 0,1-3 0,-2-1 0,2 1 0,0 3 0,2 5 0,3 4 0,2 4 0,0-1 0,-2-2 0,-1-2 0,-3-2 0,0-2 0,0-1 0,-1-2 0,3 2 0,2 1 0,1 0 0,-2-2 0,5-8 0,2-8 0,9-7 0,1-5 0,-1-3 0,-6 4 0,-5 3 0,-5 6 0,0 1 0,-2 0 0,0 1 0,0-1 0,-1 1 0,2-3 0,-1-1 0,1-1 0,0-3 0,0 0 0,0 0 0,0 2 0,-1 2 0,-1 1 0,0 2 0,-2 2 0,0 5 0,0 12 0,4 12 0,3 11 0,4 5 0,0-7 0,-1 2 0,-2-7 0,0 0 0,-1-1 0,-1-4 0,-1-2 0,-3-4 0,1-4 0,-3-4 0,2-9 0,-1-8 0,1-9 0,0-6 0,-3 1 0,2 0 0,-4 3 0,1 2 0,-1 2 0,0 2 0,0-1 0,2 5 0,-1 0 0,1 2 0,0 2 0,2-1 0,1 1 0,5 1 0,3 0 0,6 2 0,2 3 0,2-1 0,-1 2 0,-3-1 0,0 1 0,-4 0 0,1 0 0,-5 1 0,-1-1 0,-4 1 0,3-2 0,2-2 0,4-1 0,1-1 0,-5 0 0,-3 3 0,-3-1 0,-2 0 0,0 0 0,1 0 0,-2 1 0,2 0 0,-1-1 0,1 0 0,-1 0 0,1-2 0,1-3 0,-1 0 0,1 0 0,-2 5 0,0 13 0,-1 9 0,3 10 0,1 6 0,3 2 0,2 1 0,2 3 0,0-3 0,2-2 0,-1-7 0,-2-4 0,-1-6 0,-2-4 0,2-1 0,0-3 0,4-1 0,1-3 0,6-4 0,3-5 0,3-5 0,5-2 0,0-1 0,-2 3 0,7 2 0,-1 4 0,7 1 0,3 0 0,-4 1 0,0-1 0,-9-2 0,-6-4 0,-8-4 0,-5-4 0,-5-3 0,-2-1 0,-4-1 0,0 1 0,-1-1 0,-1 0 0,-1-3 0,-1 0 0,1 0 0,-2 1 0,1 4 0,-4-4 0,0 2 0,-5-1 0,-1 1 0,2 6 0,0 4 0,-4 10 0,-4 6 0,-10 7 0,-5 4 0,0-2 0,4-2 0,5-3 0,9-3 0,3 2 0,5 1 0,2 0 0,2 4 0,2 0 0,0 3 0,1-2 0,2 0 0,0-1 0,5 2 0,1 3 0,6 3 0,7 1 0,9 2 0,8-3 0,-1-4 0,0-6 0,-6-4 0,-4-4 0,-4-3 0,-5 0 0,-2-2 0,-2-1 0,0-2 0,1-8 0,1-4 0,-2-3 0,1-2 0,-3 3 0,-3 3 0,-2 1 0,-2 2 0,-1-3 0,-2-3 0,-1-3 0,-2-6 0,0 1 0,-4 1 0,-3-1 0,-3 2 0,-8-6 0,-10-2 0,-6-6 0,-9-3 0,0-1 0,0 0 0,3 3 0,5 3 0,4 5 0,3 0 0,4 7 0,2 2 0,5 5 0,1 0 0,0 1 0,0-2 0,-1 1 0,-1 0 0,1 2 0,2 2 0,2 3 0,3 2 0,0 1 0,1-1 0,1 0 0,-2-3 0,0 0 0,-1-1 0,3 0 0,3 5 0,3 1 0,1 4 0,2 0 0,-1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9:44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0 24575,'-15'20'0,"3"-5"0,-14 14 0,4-7 0,0 2 0,2-2 0,4-3 0,2-1 0,3 1 0,1 1 0,1-1 0,2-3 0,0-2 0,4-4 0,-2 0 0,5-4 0,-3 0 0,5-2 0,2-2 0,2-1 0,0-1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00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44 24575,'-39'-10'0,"2"2"0,-16 0 0,10 2 0,8 2 0,15 3 0,12-1 0,9 1 0,10-1 0,-6 2 0,6-1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9:45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24575,'-20'22'0,"1"-1"0,4-1 0,1-2 0,5-1 0,1-3 0,3-6 0,1-3 0,2-3 0,2-4 0,8-6 0,-1 2 0,8-8 0,0 7 0,-6 1 0,0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9:46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24575,'12'-9'0,"-9"5"0,9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9: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39 24575,'4'-5'0,"0"-2"0,-3 1 0,1 0 0,1 2 0,2 0 0,0 1 0,0 2 0,-1-2 0,1 8 0,10 10 0,6 8 0,7 8 0,1 3 0,-5-1 0,-1-1 0,-5-3 0,-7-9 0,-3-9 0,-7 2 0,-1 0 0,-3 9 0,0 2 0,-2-3 0,-1-2 0,-2-1 0,-1 1 0,-2-1 0,0 1 0,-1-1 0,-2-1 0,-2-2 0,-3 2 0,-1-4 0,0 1 0,1-4 0,0-1 0,2 0 0,-2 0 0,2-1 0,1 2 0,0-1 0,1-1 0,-6 3 0,-1 0 0,-3 2 0,0-1 0,-1 0 0,-2 2 0,0-3 0,4 2 0,6-6 0,9-1 0,5-5 0,12-10 0,7-5 0,8-7 0,2 2 0,-2 7 0,-1 2 0,-3 5 0,-1 3 0,-5 1 0,-5 0 0,-3 0 0,8 8 0,13 12 0,14 7 0,6 7 0,-4-3 0,-5-3 0,-7-2 0,-5-3 0,-8-4 0,0-3 0,-8-5 0,-1-3 0,0-9 0,4-9 0,3-5 0,3-4 0,-7 7 0,-2 3 0,-7 6 0,-1-5 0,1 1 0,1-8 0,4 2 0,0-1 0,-6 5 0,2 3 0,-7 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9:54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24575,'0'24'0,"0"3"0,2 17 0,-2 1 0,1 3 0,3-2 0,1-3 0,6-4 0,1-5 0,-1-4 0,1-6 0,-2-3 0,2-2 0,1 3 0,3 0 0,4 1 0,1-2 0,3-5 0,-3-4 0,-3-6 0,3-4 0,-1-5 0,3 1 0,1-5 0,-3 0 0,-2-1 0,0 0 0,-3-3 0,3-2 0,-1-3 0,-2-1 0,-2-4 0,-4 0 0,-2-5 0,-4 3 0,-1 0 0,-2 5 0,1 1 0,-2 2 0,0-4 0,-3 1 0,-3-4 0,-2 2 0,-4 2 0,-3 3 0,-2 0 0,-1 2 0,-3-2 0,-1 3 0,-1-2 0,-1 0 0,3 3 0,0-1 0,7 6 0,4 0 0,5 4 0,-13-5 0,-7-3 0,-12-4 0,-1 1 0,11 4 0,7 3 0,12 2 0,8 4 0,20 4 0,-10-2 0,10 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9:55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24575,'0'49'0,"1"-3"0,1 5 0,0-5 0,4 2 0,-2-6 0,2-7 0,-1-4 0,-1-9 0,1 0 0,-1-3 0,1 3 0,1-1 0,-2-4 0,-1-3 0,-2-3 0,1-2 0,0 0 0,1 1 0,-1 0 0,0 1 0,1 0 0,-1-2 0,1 1 0,-1 0 0,0 0 0,0-1 0,0-1 0,-2-3 0,1 0 0,0 2 0,0 2 0,2 7 0,1-2 0,-1 0 0,1-12 0,1-9 0,-1-5 0,5 0 0,0 6 0,-1 2 0,0 2 0,-2 2 0,1 3 0,-3-2 0,1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9:58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523 159 24575,'-10'-6'0,"-8"-4"0,-13-5 0,-14-5 0,-7 0 0,-4-2 0,8 2 0,4 2 0,11 3 0,11 6 0,12 5 0,7 4 0,-7 8 0,-5 5 0,-10 8 0,-3 4 0,6 0 0,4-3 0,6-3 0,4-1 0,3-2 0,0 3 0,4-1 0,0 5 0,4 0 0,1 1 0,3-3 0,-1-4 0,-1-8 0,-2-2 0,2 0 0,4 5 0,7 4 0,7 3 0,11 2 0,9-1 0,3-3 0,-5-2 0,-13-7 0,-12-3 0,1-5 0,1-3 0,6-4 0,0 2 0,-7 0 0,-5 4 0,-5-1 0,0-1 0,-1-4 0,2-3 0,-4-1 0,1 1 0,-2 0 0,0 1 0,-2 1 0,1 1 0,-1 1 0,1-2 0,0 0 0,-2-3 0,1 0 0,0 3 0,-1 1 0,1 2 0,-1-1 0,1-3 0,0 0 0,0 2 0,1 3 0,-2 6 0,1 8 0,-2 4 0,0 9 0,0 5 0,-1 2 0,2 5 0,0 0 0,0-3 0,0 0 0,1-6 0,0 2 0,0-2 0,0 0 0,-1-2 0,2-2 0,-1-1 0,1-4 0,-1-2 0,-1-1 0,1-1 0,-1 1 0,1-1 0,0-1 0,-1-2 0,1 2 0,0 3 0,0 2 0,2 1 0,-3-5 0,2-4 0,-2-4 0,1-1 0,0 2 0,2 2 0,-29 21 0,20-19 0,-20 15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24.33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53354.6875"/>
      <inkml:brushProperty name="anchorY" value="-1.07589E6"/>
      <inkml:brushProperty name="scaleFactor" value="0.5"/>
    </inkml:brush>
  </inkml:definitions>
  <inkml:trace contextRef="#ctx0" brushRef="#br0">0 2899 24575,'75'-62'0,"-36"28"0,2 1 0,1-2 0,1 0 0,0 1 0,-1 1 0,33-28 0,-16 12 0,-19 12 0,-10 5 0,-9 2 0,-1-3 0,-1-2 0,1-1 0,-4 6 0,-2 5 0,-6 10 0,0-1 0,0 5 0,3-6 0,3 0 0,7-6 0,1-1 0,4-1 0,-1-1 0,0 3 0,1 0 0,1-3 0,2-1 0,-1 0 0,-2 0 0,-3 4 0,-3-1 0,-1 1 0,-2 3 0,1-1 0,3 0 0,3-3 0,3-4 0,3-2 0,2-4 0,-1 5 0,3-5 0,-1 5 0,1-3 0,2 1 0,-4 3 0,1 2 0,-3 1 0,-1 0 0,-2 0 0,-1 2 0,0-2 0,-2 5 0,4-3 0,-1 2 0,3-1 0,-2 2 0,-3 2 0,0 0 0,-1-1 0,-1 2 0,1-1 0,5-2 0,2-2 0,4-2 0,2-1 0,-8 4 0,-1 3 0,-6 1 0,0 2 0,0 0 0,0-2 0,-1 2 0,-2-4 0,-5 6 0,-4 1 0,-5 6 0,-3 2 0,7-4 0,7-11 0,11-9 0,5-8 0,-3 0 0,-5 3 0,-1 0 0,4-1 0,18-17 0,5-1 0,-2 3 0,-17 17 0,-19 21 0,-10 8 0,-2 2 0,0-2 0,11-16 0,6-6 0,13-20 0,2-3 0,-2 3 0,-7 8 0,-8 14 0,-5 10 0,-7 6 0,3 3 0,-1-3 0,3 0 0,2-3 0,0 1 0,2 0 0,2 0 0,1 0 0,3-6 0,7-3 0,6-7 0,8 1 0,-8 3 0,-6 8 0,-15 7 0,2 1 0,-3-1 0,1 1 0,-4 0 0,-5 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28.57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78099.875"/>
      <inkml:brushProperty name="anchorY" value="-1.08475E6"/>
      <inkml:brushProperty name="scaleFactor" value="0.5"/>
    </inkml:brush>
  </inkml:definitions>
  <inkml:trace contextRef="#ctx0" brushRef="#br0">550 80 24575,'-28'11'0,"-2"4"0,-21 4 0,-2 1 0,4-3 0,7-5 0,12-1 0,12-5 0,4 1 0,2 1 0,0 1 0,-4 8 0,-3 2 0,-2 6 0,-1-2 0,0 4 0,3-2 0,1 4 0,4 1 0,2-2 0,1-1 0,3-3 0,0 5 0,2 3 0,-1 3 0,3-1 0,2 0 0,0-2 0,2 1 0,0 2 0,2 1 0,-1 1 0,3 3 0,0-1 0,1 0 0,3 0 0,0 0 0,1-3 0,-2-4 0,0-5 0,-4-4 0,3 3 0,-3 1 0,3 4 0,1-1 0,-1-1 0,0 1 0,-1-1 0,2 1 0,0 4 0,1-4 0,0 2 0,0-3 0,3 0 0,-2-4 0,1-5 0,-4-6 0,0-5 0,-3-2 0,0-4 0,1 0 0,1-1 0,6 0 0,15-2 0,18 1 0,14-4 0,16-2 0,-2-7 0,2-3 0,-8-4 0,-8-3 0,-9-3 0,-4-9 0,-6-7 0,-2-4 0,-6-2 0,-2 1 0,-2 1 0,-1-1 0,-1-2 0,-3-2 0,-7-5 0,-3-3 0,-7 5 0,-2 1 0,-2 11 0,-1-2 0,0 7 0,-1-4 0,0 5 0,-2 0 0,2 3 0,-2 3 0,2 3 0,-1 3 0,-2 1 0,0 0 0,-2-2 0,0-2 0,-3-4 0,1-2 0,-3 0 0,0-1 0,-3 3 0,3 5 0,-3 2 0,3 6 0,1 1 0,0 4 0,1 1 0,1 1 0,-4-4 0,-2-2 0,-3-3 0,0 0 0,-1 0 0,0 1 0,1 3 0,-1 0 0,1 5 0,0-2 0,2 4 0,1 2 0,-1 1 0,1 2 0,-4 0 0,-3 1 0,-3 1 0,-3 1 0,1 1 0,0 0 0,4 4 0,2-1 0,6 3 0,4-1 0,2 0 0,4-1 0,0 0 0,4-3 0,2-1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29.71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00876.4375"/>
      <inkml:brushProperty name="anchorY" value="-1.08948E6"/>
      <inkml:brushProperty name="scaleFactor" value="0.5"/>
    </inkml:brush>
  </inkml:definitions>
  <inkml:trace contextRef="#ctx0" brushRef="#br0">1 0 24575,'1'53'0,"0"3"0,-1 5 0,0-3 0,0-7 0,0-10 0,1-10 0,-1-12 0,1-7 0,-1-1 0,0-6 0,0 1 0,5-22 0,-2-3 0,4-15 0,-5 2 0,0 14 0,-2 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30.52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25761.75"/>
      <inkml:brushProperty name="anchorY" value="-1.09653E6"/>
      <inkml:brushProperty name="scaleFactor" value="0.5"/>
    </inkml:brush>
  </inkml:definitions>
  <inkml:trace contextRef="#ctx0" brushRef="#br0">3 0 24575,'-3'52'0,"4"-2"0,3 9 0,6-2 0,-3-1 0,3-3 0,-3-10 0,-2-8 0,0-10 0,-4-8 0,1-5 0,-1-2 0,1-3 0,-1-2 0,0-2 0,-1-1 0,7-16 0,-3 5 0,4-10 0,-5 13 0,-2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02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24575,'1'19'0,"0"1"0,-1-8 0,0-2 0,0-3 0,0-2 0,0 1 0,0-3 0,0 2 0,-3 7 0,0 1 0,-2 3 0,2-3 0,2-8 0,-1-2 0,1-1 0,8 0 0,-6-1 0,7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32.25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50969.4375"/>
      <inkml:brushProperty name="anchorY" value="-1.10366E6"/>
      <inkml:brushProperty name="scaleFactor" value="0.5"/>
    </inkml:brush>
  </inkml:definitions>
  <inkml:trace contextRef="#ctx0" brushRef="#br0">607 0 24575,'-53'17'0,"2"-2"0,-33 10 0,3-1 0,3 0 0,10-4 0,25-7 0,20-7 0,18 4 0,19 12 0,20 14 0,21 8 0,10-2 0,-8-13 0,-2-8 0,-12-11 0,2 1 0,-10-3 0,-8-1 0,-16-1 0,-8-1 0,-10 6 0,-6 5 0,-6 4 0,-2-1 0,0-1 0,1-4 0,0-2 0,1-1 0,2-1 0,-1-1 0,-1 1 0,-1-1 0,2 1 0,-2-3 0,6-1 0,3-4 0,6 0 0,-5-5 0,-11-4 0,-15-6 0,-9-1 0,-2 1 0,1 2 0,8 2 0,10 3 0,17 3 0,19 2 0,15 1 0,2 3 0,-5-2 0,-11 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34.64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74500.3125"/>
      <inkml:brushProperty name="anchorY" value="-1.10946E6"/>
      <inkml:brushProperty name="scaleFactor" value="0.5"/>
    </inkml:brush>
  </inkml:definitions>
  <inkml:trace contextRef="#ctx0" brushRef="#br0">116 280 24575,'5'61'0,"7"8"0,7 12 0,5 5 0,-3-8 0,1 0 0,-10-15 0,2-2 0,-5-7 0,0-3 0,1-4 0,-1-3 0,-1 2 0,-3-5 0,-4 2 0,-1-2 0,-1-4 0,0 3 0,-1 0 0,0-1 0,1-2 0,-2-4 0,1-4 0,-2-1 0,-1-7 0,-1-5 0,3-10 0,-1-3 0,4-3 0,6-5 0,-3-28 0,-2-31 0,-7 10 0,-4-4 0,-1-6 0,-1-1 0,-3 0 0,-1 1 0,2 9 0,0 2 0,-10-34 0,1 12 0,-1 1 0,-1 3 0,2 10 0,6 7 0,6 10 0,3 5 0,3 1 0,1 4 0,0 2 0,1 3 0,2 3 0,0 0 0,2 0 0,1 0 0,2 3 0,1 1 0,0 4 0,2-1 0,5 0 0,0-2 0,6-2 0,-3 0 0,3 2 0,-3 3 0,-2 7 0,-3 3 0,-5 5 0,0 1 0,4 20 0,11 10 0,8 13 0,13 5 0,7-1 0,4-8 0,-6-6 0,-15-14 0,-16-11 0,-11-4 0,-3-1 0,-2 5 0,-4 6 0,-3 5 0,-7 5 0,-3-1 0,-1-2 0,1-4 0,5-4 0,2-4 0,6-4 0,1-2 0,-4 2 0,-6 2 0,-8 4 0,-2-2 0,3-1 0,4-2 0,6-2 0,3 0 0,3-1 0,7 3 0,13 4 0,-7-3 0,7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39.10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01512.125"/>
      <inkml:brushProperty name="anchorY" value="-1.11759E6"/>
      <inkml:brushProperty name="scaleFactor" value="0.5"/>
    </inkml:brush>
  </inkml:definitions>
  <inkml:trace contextRef="#ctx0" brushRef="#br0">381 196 24575,'24'-37'0,"-3"2"0,-5 11 0,0-1 0,1 5 0,5 1 0,2 3 0,4 6 0,-3 3 0,-3 5 0,-7 1 0,-1 2 0,3 2 0,2 0 0,6 2 0,-3 1 0,-2 0 0,-4 2 0,-2-1 0,-1 3 0,-3 0 0,0 6 0,0 3 0,0 9 0,-4 2 0,-1 3 0,-4 0 0,-3 1 0,-3-1 0,-7 3 0,-6 4 0,-5 0 0,-8 6 0,-2-2 0,-8 4 0,2-2 0,-1-1 0,3-2 0,-1-3 0,0-5 0,5-3 0,3-7 0,4-1 0,3-3 0,1 3 0,0 0 0,2-1 0,-3 1 0,0 0 0,-5 3 0,-2 1 0,5-3 0,-1-1 0,6-4 0,-2 3 0,2-1 0,1-1 0,5-2 0,3-6 0,1 0 0,5-5 0,-5-2 0,9-2 0,-1-3 0,7-2 0,0-1 0,2-9 0,0-18 0,5-19 0,2 1 0,9-4 0,-3 19 0,8 3 0,-7 6 0,-5 9 0,-6 20 0,4 17 0,8 15 0,10 13 0,3-3 0,0-2 0,-1-2 0,-2-8 0,-6-7 0,-1-6 0,-8-10 0,4 2 0,-1-2 0,1-4 0,-1-1 0,-1-9 0,6-3 0,8-7 0,10-7 0,3-8 0,0-11 0,-6-9 0,-9-11 0,-12 2 0,-11 1 0,-5 17 0,-3 14 0,0 14 0,1 8 0,2-13 0,7-15 0,-16-7 0,-5 4 0,-4 17 0,-1 13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41.89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30499.75"/>
      <inkml:brushProperty name="anchorY" value="-1.12509E6"/>
      <inkml:brushProperty name="scaleFactor" value="0.5"/>
    </inkml:brush>
  </inkml:definitions>
  <inkml:trace contextRef="#ctx0" brushRef="#br0">613 26 24575,'-80'19'0,"-8"0"0,33-7 0,-1-1 0,3-1 0,1-1 0,-35 5 0,23-6 0,23-3 0,24-2 0,11 3 0,2 9 0,1 13 0,0 10 0,1 1 0,1-5 0,3-10 0,0-4 0,5-6 0,-2 0 0,3-3 0,5 1 0,9 1 0,14 2 0,12-1 0,9 0 0,6-5 0,-5-3 0,-2-6 0,-7-7 0,-6-5 0,-7-4 0,-9-2 0,-6 0 0,-7 2 0,-2-2 0,-3 1 0,-1-1 0,-3 2 0,0-2 0,-2 0 0,0-4 0,1 1 0,-2-3 0,0 1 0,-3 1 0,0 4 0,0 15 0,4 18 0,2 12 0,3 7 0,2-4 0,1-4 0,1-1 0,2-1 0,4 1 0,2 1 0,4-3 0,1-1 0,1-5 0,-2-3 0,-6-8 0,-7-3 0,-1-6 0,3-4 0,5-4 0,4-4 0,-1-1 0,-1-1 0,-4 0 0,-7 2 0,-3-2 0,-4 6 0,-1-3 0,-1 6 0,0-2 0,0-1 0,0-5 0,0-6 0,0 0 0,0 3 0,0 7 0,0 18 0,-1 24 0,1 14 0,-3 16 0,3-8 0,-1-8 0,4-9 0,-1-12 0,6-19 0,2-22 0,6-26 0,-2-10 0,-3-5 0,-5 10 0,-5 13 0,1 12 0,0 9 0,0 3 0,-1 3 0,1-1 0,0 2 0,2-1 0,1 0 0,2-1 0,5 0 0,6 1 0,12-1 0,3 1 0,-2-1 0,-6 2 0,-11 2 0,-6 1 0,-2 2 0,9-5 0,-1-2 0,9-5 0,-13 6 0,0 1 0,-9 7 0,1-1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43.65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61085.25"/>
      <inkml:brushProperty name="anchorY" value="-1.13257E6"/>
      <inkml:brushProperty name="scaleFactor" value="0.5"/>
    </inkml:brush>
  </inkml:definitions>
  <inkml:trace contextRef="#ctx0" brushRef="#br0">345 1 24575,'-66'32'0,"-5"-4"0,7-2 0,10-8 0,13-3 0,21-9 0,9 0 0,9-4 0,0 4 0,0 4 0,0 5 0,0 3 0,-1-1 0,1-1 0,0-2 0,1-1 0,2 4 0,3 3 0,2 4 0,5 2 0,2-3 0,4-1 0,1-3 0,4-3 0,9-5 0,2-3 0,4-4 0,-3-3 0,-8-5 0,-6 0 0,-5-8 0,-5-3 0,-1-5 0,0-2 0,1-4 0,-2 2 0,1 0 0,-2 4 0,-2 3 0,-1 1 0,-2 0 0,0 0 0,-1 1 0,-1 1 0,0 4 0,0 3 0,0 21 0,2 6 0,1 22 0,3-3 0,6-2 0,1-2 0,3-9 0,0-4 0,-1-8 0,-2-2 0,1-2 0,1-1 0,1 2 0,-2-5 0,-5 0 0,-3-5 0,-2-8 0,6-2 0,1-6 0,0 4 0,-5 5 0,-4 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44.6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92334.8125"/>
      <inkml:brushProperty name="anchorY" value="-1.14054E6"/>
      <inkml:brushProperty name="scaleFactor" value="0.5"/>
    </inkml:brush>
  </inkml:definitions>
  <inkml:trace contextRef="#ctx0" brushRef="#br0">67 0 24575,'-21'17'0,"5"-4"0,4-1 0,8-6 0,3-3 0,-2 11 0,1 1 0,-3 6 0,4-8 0,0-8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47.1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19533.375"/>
      <inkml:brushProperty name="anchorY" value="-1.14491E6"/>
      <inkml:brushProperty name="scaleFactor" value="0.5"/>
    </inkml:brush>
  </inkml:definitions>
  <inkml:trace contextRef="#ctx0" brushRef="#br0">2 1 24575,'-2'28'0,"2"0"0,1 1 0,0 0 0,0 1 0,-1-3 0,2 2 0,1-6 0,-1 2 0,2-1 0,-3 0 0,1-1 0,0 0 0,-1-3 0,0-4 0,-1-4 0,0-4 0,0 1 0,0 3 0,1 2 0,-1 0 0,2-4 0,-2-2 0,2-1 0,2 4 0,1 9 0,3 8 0,1 5 0,1 2 0,-4-12 0,-2-8 0,-2-20 0,-3-18 0,1 7 0,-1-6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48.20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44154.4375"/>
      <inkml:brushProperty name="anchorY" value="-1.15523E6"/>
      <inkml:brushProperty name="scaleFactor" value="0.5"/>
    </inkml:brush>
  </inkml:definitions>
  <inkml:trace contextRef="#ctx0" brushRef="#br0">0 252 24575,'35'-23'0,"12"-7"0,28-16 0,-3 3 0,-8 7 0,-13 9 0,-15 9 0,-10 5 0,-11 4 0,-8 5 0,-3 1 0,-3 4 0,-6 3 0,3-2 0,-4 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49.02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69209.5"/>
      <inkml:brushProperty name="anchorY" value="-1.16472E6"/>
      <inkml:brushProperty name="scaleFactor" value="0.5"/>
    </inkml:brush>
  </inkml:definitions>
  <inkml:trace contextRef="#ctx0" brushRef="#br0">0 255 24575,'36'-29'0,"12"-5"0,7 3 0,18-7 0,3 10 0,-3-3 0,-12 6 0,-24 7 0,-16 8 0,-14 3 0,-6 6 0,0-2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51.40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94291.875"/>
      <inkml:brushProperty name="anchorY" value="-1.17462E6"/>
      <inkml:brushProperty name="scaleFactor" value="0.5"/>
    </inkml:brush>
  </inkml:definitions>
  <inkml:trace contextRef="#ctx0" brushRef="#br0">164 94 24575,'-17'17'0,"1"2"0,-3 6 0,1 0 0,0-3 0,2-1 0,2-4 0,4-1 0,1 0 0,1 2 0,3-1 0,1-1 0,1-1 0,1-2 0,0 1 0,0-3 0,1-2 0,1-1 0,1 0 0,4 2 0,5 1 0,6 1 0,10-5 0,5-2 0,11-4 0,5-1 0,6-3 0,-2-4 0,-6-5 0,-11-3 0,-7-4 0,-4-4 0,1-4 0,2-7 0,-1 2 0,-2 1 0,-3 4 0,-5 3 0,-7-2 0,-2-1 0,-4 2 0,-2 1 0,-4 8 0,-2-1 0,-7 5 0,-4-1 0,-6 2 0,-4 1 0,4 3 0,-1 4 0,5 2 0,2 1 0,5 0 0,0 0 0,2 4 0,-7 2 0,0 6 0,-4 2 0,2-1 0,5-1 0,3-4 0,6-2 0,13-3 0,32 3 0,40 4 0,-21-4 0,4 1 0,8 1 0,1 0 0,-1-1 0,-2-1 0,-14-2 0,-3 0 0,20 0 0,-41-6 0,-17-4 0,-11-5 0,1-6 0,-1 1 0,-2-1 0,0 4 0,-2 2 0,-2 2 0,-1 2 0,-2 2 0,1 1 0,-6 1 0,-4 0 0,-10-1 0,-4 3 0,-6 0 0,-6 2 0,-1 1 0,4 3 0,3 0 0,10 5 0,4 4 0,6 4 0,3 3 0,4 0 0,-2 1 0,3-1 0,-3 0 0,1 0 0,3-4 0,0 1 0,5-4 0,0 0 0,2 0 0,1 0 0,2-1 0,-1-5 0,2-2 0,6 1 0,7 4 0,13 4 0,1 0 0,3-1 0,-7-1 0,-8-2 0,-5-4 0,-9-2 0,-4-4 0,0-4 0,-6-4 0,-9-5 0,5 4 0,-6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04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24575,'-1'13'0,"-2"1"0,2 1 0,-1-2 0,1-6 0,-1 3 0,1-3 0,1 2 0,-2 0 0,2-5 0,-2-2 0,1-1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53.6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20486.1875"/>
      <inkml:brushProperty name="anchorY" value="-1.18481E6"/>
      <inkml:brushProperty name="scaleFactor" value="0.5"/>
    </inkml:brush>
  </inkml:definitions>
  <inkml:trace contextRef="#ctx0" brushRef="#br0">581 344 24575,'-25'-8'0,"-8"-2"0,-18-5 0,-2 2 0,-1 3 0,8 1 0,5 6 0,9 1 0,6 3 0,2 1 0,0 7 0,-2 3 0,-1 6 0,-1 5 0,3 0 0,2 3 0,8-5 0,3 2 0,5-5 0,2 3 0,2 0 0,2-1 0,1-1 0,1-1 0,3-2 0,2 2 0,4 1 0,5-1 0,1-1 0,6-2 0,1-4 0,9-1 0,7-5 0,8-1 0,6-9 0,-7-4 0,2-11 0,-15-3 0,-2-2 0,-11 2 0,-6 5 0,-4-2 0,-3-2 0,-1-6 0,-3-4 0,1-5 0,-2 1 0,2 0 0,-2 1 0,0 4 0,-1 1 0,-1 5 0,0-1 0,0-1 0,0-1 0,-1-8 0,0 10 0,0-1 0,1 12 0,0 4 0,0 2 0,0 0 0,0 2 0,0 1 0,0 22 0,0 13 0,0 24 0,0 12 0,0 1 0,3-1 0,-2-9 0,5-7 0,-3-10 0,0-5 0,0-6 0,0-4 0,-1-5 0,1-7 0,-3-3 0,1-6 0,-1 0 0,1 1 0,-1-1 0,2 0 0,-6-19 0,-31 2 0,22-6 0,-21 10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55.53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45050.875"/>
      <inkml:brushProperty name="anchorY" value="-1.19236E6"/>
      <inkml:brushProperty name="scaleFactor" value="0.5"/>
    </inkml:brush>
  </inkml:definitions>
  <inkml:trace contextRef="#ctx0" brushRef="#br0">481 627 24575,'-33'-20'0,"-5"4"0,-11 2 0,-16 2 0,-6 1 0,5 3 0,17 4 0,25 3 0,10 6 0,3 14 0,-2 4 0,-2 10 0,3-8 0,4-4 0,1-2 0,3 1 0,2 1 0,2 2 0,2-2 0,2-1 0,4-1 0,2-1 0,4-3 0,0-2 0,-2-6 0,-3-3 0,-2-2 0,1-1 0,7-3 0,7-6 0,7-4 0,5-5 0,-7 2 0,-2 1 0,-8 4 0,-4 1 0,-1-2 0,0-4 0,2-4 0,0-5 0,2-1 0,-2-3 0,-2 1 0,-2 1 0,-2 0 0,-3 1 0,1-1 0,-2-4 0,0-4 0,0-3 0,-3 1 0,0 4 0,-1 4 0,-2 0 0,-4 0 0,-5-6 0,-3 2 0,2-2 0,2 3 0,3-2 0,1 1 0,2 3 0,3 7 0,0 7 0,0 5 0,-1 5 0,0 7 0,1 22 0,5 7 0,-1 18 0,8 1 0,-1-4 0,4 6 0,-2-6 0,-1-2 0,-2-4 0,1-3 0,-1-4 0,3 8 0,-1-8 0,4 7 0,-2-9 0,0 0 0,-3-4 0,0-3 0,-3-2 0,-1-5 0,-2 2 0,0-2 0,0-2 0,0 0 0,-1-5 0,0 0 0,-1-3 0,-1-3 0,0-1 0,0 2 0,0-4 0,4-14 0,4-9 0,7-14 0,2 5 0,-3 8 0,-7 13 0,-5 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59.26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00239E6"/>
      <inkml:brushProperty name="anchorY" value="-1.21247E6"/>
      <inkml:brushProperty name="scaleFactor" value="0.5"/>
    </inkml:brush>
  </inkml:definitions>
  <inkml:trace contextRef="#ctx0" brushRef="#br0">52 1 24575,'-9'22'0,"0"7"0,0-2 0,1 4 0,2-7 0,0-6 0,3-5 0,1-6 0,2-3 0,1-2 0,3 5 0,6 7 0,-5-5 0,4 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0:58.44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73002.3125"/>
      <inkml:brushProperty name="anchorY" value="-1.20242E6"/>
      <inkml:brushProperty name="scaleFactor" value="0.5"/>
    </inkml:brush>
  </inkml:definitions>
  <inkml:trace contextRef="#ctx0" brushRef="#br0">268 79 24575,'-1'-23'0,"-1"1"0,-3 4 0,1 6 0,-3 8 0,-15 21 0,-4 4 0,-15 17 0,4-9 0,0 7 0,8-7 0,3-1 0,11-4 0,6-9 0,6-2 0,1-1 0,2-3 0,-1 6 0,1-1 0,0 6 0,1 2 0,6 7 0,8 1 0,15 4 0,7-3 0,10-1 0,-2-10 0,-2-6 0,1-9 0,-1-6 0,3-7 0,-3-8 0,-3-10 0,-6-8 0,-6-4 0,-8 3 0,-6 4 0,-5 5 0,-2 3 0,-4-1 0,0 0 0,-2 2 0,-1-1 0,-1 6 0,-1 5 0,1 5 0,-1 5 0,1-1 0,-8-6 0,2 0 0,-4-4 0,6 9 0,2 0 0,-5-2 0,-5-2 0,-7-2 0,-4 2 0,4 4 0,0 2 0,2 2 0,3 0 0,4 0 0,42 7 0,-4-3 0,42 6 0,-18-4 0,-1-1 0,-11-1 0,-19 1 0,-15 11 0,-9 3 0,-2 17 0,0-3 0,4-2 0,-1-7 0,2-7 0,-1-8 0,1-3 0,1 0 0,0 3 0,-1 3 0,1 2 0,-1-2 0,1-3 0,0-3 0,0 1 0,-1 0 0,1 1 0,-1 0 0,1-1 0,0-1 0,3-20 0,0 5 0,4-14 0,-2 13 0,0 3 0,-8 7 0,0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01.24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02899E6"/>
      <inkml:brushProperty name="anchorY" value="-1.21912E6"/>
      <inkml:brushProperty name="scaleFactor" value="0.5"/>
    </inkml:brush>
  </inkml:definitions>
  <inkml:trace contextRef="#ctx0" brushRef="#br0">10 277 24575,'-1'31'0,"0"-3"0,0 11 0,-1-4 0,1-2 0,-1-3 0,2-11 0,0-9 0,0-3 0,0-21 0,-1-16 0,1-24 0,0-5 0,0 4 0,2 16 0,-1 9 0,1 6 0,0 2 0,1 6 0,1 2 0,-2 6 0,3 0 0,-1 2 0,4-2 0,6-1 0,4-3 0,6-1 0,0-2 0,4 2 0,-2 0 0,-2 2 0,-8 4 0,-3 1 0,0 1 0,5-1 0,4 1 0,-5 1 0,-7 3 0,-7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02.06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05894E6"/>
      <inkml:brushProperty name="anchorY" value="-1.22873E6"/>
      <inkml:brushProperty name="scaleFactor" value="0.5"/>
    </inkml:brush>
  </inkml:definitions>
  <inkml:trace contextRef="#ctx0" brushRef="#br0">14 0 24575,'-1'30'0,"0"5"0,-1 8 0,2 4 0,-3-5 0,3-3 0,-1-7 0,1-6 0,0-1 0,-1 3 0,0-1 0,0 1 0,1-6 0,0-1 0,-1-2 0,1 3 0,-1-2 0,1-1 0,0-5 0,0-5 0,0-7 0,0-11 0,0-7 0,0-9 0,0 10 0,0 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02.7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0866E6"/>
      <inkml:brushProperty name="anchorY" value="-1.23634E6"/>
      <inkml:brushProperty name="scaleFactor" value="0.5"/>
    </inkml:brush>
  </inkml:definitions>
  <inkml:trace contextRef="#ctx0" brushRef="#br0">1 0 24575,'0'0'0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04.2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11693E6"/>
      <inkml:brushProperty name="anchorY" value="-1.24545E6"/>
      <inkml:brushProperty name="scaleFactor" value="0.5"/>
    </inkml:brush>
  </inkml:definitions>
  <inkml:trace contextRef="#ctx0" brushRef="#br0">753 900 24575,'-88'-10'0,"9"1"0,8 4 0,16 2 0,19 2 0,10 2 0,9 1 0,3 6 0,-1 6 0,-7 6 0,-4 8 0,-9 2 0,-7 3 0,-6-3 0,-1 0 0,3-2 0,13-1 0,9-1 0,10-2 0,8-2 0,1 2 0,4 0 0,4 3 0,5 0 0,10 2 0,3-4 0,5-5 0,9-7 0,12-5 0,10-3 0,7-4 0,-2-6 0,-2-5 0,-3-7 0,-2-4 0,-4-5 0,-3 0 0,-10 0 0,-5-1 0,-8 2 0,-5 1 0,-2-3 0,-4-3 0,-5-5 0,-4-7 0,-4-6 0,-7-3 0,-11-11 0,-12-4 0,-14-9 0,-9-2 0,-6 0 0,1 7 0,3 7 0,12 11 0,1 5 0,8 9 0,0-1 0,5 6 0,1-3 0,-2-2 0,-4-1 0,5 1 0,6 12 0,8 7 0,6 9 0,-2 0 0,0-2 0,-6-1 0,6 2 0,5 7 0,3 2 0,5 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05.3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14503E6"/>
      <inkml:brushProperty name="anchorY" value="-1.2518E6"/>
      <inkml:brushProperty name="scaleFactor" value="0.5"/>
    </inkml:brush>
  </inkml:definitions>
  <inkml:trace contextRef="#ctx0" brushRef="#br0">135 0 24575,'-12'24'0,"0"-2"0,-5 11 0,5-7 0,1-4 0,2-4 0,0 0 0,2-1 0,0-3 0,1 1 0,-3 10 0,0-1 0,0 9 0,5-15 0,3-9 0,0-8 0,16-15 0,9 4 0,-4-5 0,1 8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10.7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17332E6"/>
      <inkml:brushProperty name="anchorY" value="-1.2585E6"/>
      <inkml:brushProperty name="scaleFactor" value="0.5"/>
    </inkml:brush>
  </inkml:definitions>
  <inkml:trace contextRef="#ctx0" brushRef="#br0">240 1 24575,'6'4'0,"-1"0"0,-3-1 0,1 0 0,10 13 0,8 10 0,6 12 0,-3 5 0,-8-4 0,-9-5 0,-4 3 0,-5-1 0,-5 10 0,-5 1 0,-5 3 0,0 0 0,-3-1 0,2 0 0,1-3 0,-2-1 0,5-7 0,-1-3 0,5-6 0,1-2 0,3-3 0,-1-4 0,2-1 0,-2-3 0,0-1 0,-4 5 0,-4 5 0,-6 2 0,0-1 0,1-6 0,3-3 0,3-4 0,2 1 0,1-4 0,4-3 0,3-3 0,0-2 0,3 0 0,13-9 0,10-9 0,17-7 0,11-10 0,4 9 0,3 8 0,-6 8 0,-8 11 0,-11 4 0,-10 2 0,-5 4 0,-6 0 0,-1 2 0,0-2 0,-2 0 0,1-3 0,-5-3 0,1-2 0,-4-4 0,-2-8 0,1 2 0,1-11 0,2 2 0,-2 5 0,2-1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10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97 24575,'13'-25'0,"3"3"0,-1 7 0,4 4 0,-2 3 0,-3 2 0,-2 3 0,-4-1 0,-1 3 0,-1 0 0,1 1 0,4 0 0,9 1 0,2 4 0,4 0 0,-4 5 0,-4-3 0,-5 3 0,-5-4 0,-2 3 0,-2 2 0,-2 5 0,1 1 0,-3 4 0,1-2 0,-3-1 0,-1-3 0,-2-3 0,-1-1 0,-2-2 0,-1-1 0,-4 2 0,-7-2 0,-9 2 0,-10-5 0,-7-1 0,5-2 0,2-1 0,14 0 0,10-1 0,16 1 0,17 2 0,17 7 0,13 4 0,12 7 0,4 1 0,-3 0 0,-6-2 0,-18-3 0,-13-8 0,-13-2 0,-10 3 0,-4 3 0,-4 12 0,-4 0 0,-1 1 0,-4-4 0,2-3 0,0-4 0,2-3 0,-2-2 0,-1-2 0,-6 2 0,-2-1 0,-5 1 0,-3 0 0,-5-3 0,-4-1 0,-1-3 0,-2-2 0,0 0 0,-1-1 0,5 1 0,4-3 0,8 0 0,5-3 0,1 0 0,1-5 0,-1 1 0,2-4 0,4-1 0,3-6 0,2-1 0,4-1 0,2 6 0,2 4 0,4 6 0,15 2 0,17 2 0,19-4 0,16-5 0,9 0 0,-34 1 0,-3 7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11.87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20584E6"/>
      <inkml:brushProperty name="anchorY" value="-1.2686E6"/>
      <inkml:brushProperty name="scaleFactor" value="0.5"/>
    </inkml:brush>
  </inkml:definitions>
  <inkml:trace contextRef="#ctx0" brushRef="#br0">1 1 24575,'5'31'0,"1"2"0,3 5 0,2-1 0,1-2 0,5 1 0,3 2 0,8 1 0,-1-6 0,2-3 0,-4-11 0,1 1 0,6-3 0,2-2 0,1-5 0,-10-6 0,-5-4 0,-8-4 0,3-8 0,-1-8 0,2-6 0,-3-3 0,-3 3 0,-5 1 0,-2 3 0,-4 3 0,-2 2 0,-3-1 0,-2 0 0,-2 0 0,-7-2 0,-5 0 0,-8 0 0,-2 1 0,0 6 0,4 3 0,4 4 0,-1-1 0,3 3 0,0-1 0,5 4 0,7-2 0,-6 10 0,6-1 0,-9 4 0,7-3 0,4-3 0,6-6 0,5-8 0,5-6 0,1-6 0,-2 8 0,-3 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13.71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23848E6"/>
      <inkml:brushProperty name="anchorY" value="-1.27833E6"/>
      <inkml:brushProperty name="scaleFactor" value="0.5"/>
    </inkml:brush>
  </inkml:definitions>
  <inkml:trace contextRef="#ctx0" brushRef="#br0">125 41 24575,'32'-15'0,"-1"2"0,-8 6 0,-5 4 0,-6 0 0,-6 3 0,-4 1 0,5 8 0,3 8 0,3 3 0,-1 5 0,-3-7 0,-2 5 0,-2-1 0,1 7 0,-2 1 0,0 2 0,-2 5 0,1-2 0,-2-1 0,0 0 0,-2-2 0,-3 5 0,-2 3 0,-4 5 0,-2-1 0,-1 0 0,-2 0 0,2-5 0,3-5 0,1-7 0,4-6 0,-2-3 0,-1 1 0,0 0 0,-1-2 0,1 1 0,0-3 0,-2 1 0,-1 0 0,0-1 0,-2 0 0,0-2 0,-1 0 0,-1 0 0,4-1 0,-3 1 0,3-1 0,-3 1 0,-1-3 0,1 2 0,4-3 0,3-2 0,3-2 0,4-3 0,7-11 0,8-14 0,8-8 0,6-10 0,0 3 0,-6 4 0,-3 6 0,-8 10 0,-4 7 0,-1 11 0,15 21 0,6 8 0,11 11 0,-7-9 0,-3-8 0,-7-4 0,-2-3 0,-6-2 0,-6-5 0,-5-4 0,-2-3 0,0-1 0,3-1 0,0-1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1:15.50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27204E6"/>
      <inkml:brushProperty name="anchorY" value="-1.28852E6"/>
      <inkml:brushProperty name="scaleFactor" value="0.5"/>
    </inkml:brush>
  </inkml:definitions>
  <inkml:trace contextRef="#ctx0" brushRef="#br0">0 0 24575,'6'6'0,"0"-1"0,-2 1 0,-2-1 0,0 17 0,-3 11 0,-1 17 0,0 3 0,1 2 0,1-2 0,1-1 0,0-3 0,1-9 0,-1-4 0,2-5 0,-1 1 0,1-1 0,0 4 0,4-2 0,0 2 0,4-3 0,-1 0 0,1 0 0,2-1 0,-1-5 0,1-6 0,-3-8 0,0-4 0,-2-3 0,3-1 0,5-3 0,9 1 0,6-4 0,4-2 0,-4-6 0,-2-4 0,-6-5 0,-2-6 0,-5-1 0,-3-4 0,-6 1 0,-2-1 0,-3-1 0,1-3 0,-2 1 0,0-7 0,-2 1 0,1-2 0,-4 5 0,2 6 0,-6 3 0,1 2 0,-6-2 0,-1 2 0,-2 0 0,-4-3 0,2 6 0,-2-3 0,4 8 0,2 4 0,1 4 0,6 4 0,-4-5 0,-6-8 0,-4-1 0,-1-1 0,8 11 0,6 4 0,4 4 0,1-2 0,-1 0 0,-7-10 0,-1 2 0,-1-2 0,5 7 0,7 4 0,-2-1 0,2 0 0,-1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0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1768 24575,'23'-4'0,"25"-3"0,29-3 0,-25 2 0,3-1 0,4-1 0,2-2 0,7-1 0,1-1-279,1-2 0,-1 0 279,-3 1 0,-1 1 0,-5-1 0,-3 0 69,-7 3 0,-3-1-69,43-15 0,-4-4 0,-5-4 0,-8 0 0,-6-4 420,-7 2-420,1-4 0,3-2 0,-8 3 0,-1 3 0,-9 2 0,-6 3 0,-5-1 0,-8 3 0,-5-2 0,-1-4 0,-2-1 0,2-5 0,-1 1 0,-1 1 0,-2 6 0,-5-3 0,-1 3 0,-4-6 0,0-2 0,-3-2 0,-2 4 0,2-3 0,-2 9 0,1-2 0,-4 4 0,1-2 0,-3 4 0,1 2 0,0 5 0,1 2 0,0-4 0,1 5 0,-1-7 0,0 8 0,-1-3 0,0 3 0,-1 0 0,1 6 0,1 3 0,-1 5 0,1 0 0,0-3 0,1 2 0,0 0 0,0 4 0,0-1 0,0 2 0,0-3 0,1 1 0,0 0 0,0-1 0,0 1 0,0 2 0,-1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0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24575,'3'61'0,"3"1"0,4 11 0,7 3 0,-3-6 0,0-5 0,-8-15 0,-3-8 0,-1-4 0,0 5 0,1 5 0,0 2 0,-1-3 0,0-8 0,0-7 0,-2-3 0,1-1 0,1 2 0,-2-1 0,1 0 0,-1 2 0,1 1 0,0 0 0,3-1 0,-2-9 0,0-7 0,-2-7 0,1-7 0,2-11 0,1-8 0,3-12 0,-3 2 0,1 1 0,-4 15 0,0 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1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24575,'23'8'0,"17"6"0,17 5 0,9 1 0,-3-8 0,-8-4 0,-7-7 0,-7 1 0,-9-2 0,-7 0 0,-8 0 0,-4 0 0,1-3 0,-2 0 0,6-3 0,1-3 0,-3 3 0,-3 0 0,-7 6 0,-4-1 0,-2 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1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24575,'42'-2'0,"1"1"0,29-2 0,-5 0 0,-2 0 0,-13 0 0,-18 1 0,-19 3 0,-22 8 0,-20 17 0,12-12 0,-9 7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1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24575,'55'-9'0,"19"4"0,-21 1 0,4 0 0,7 3 0,-1 0 0,-5 0 0,-4 0 0,25 1 0,-38 1 0,-25 1 0,-2 0 0,-4-1 0,2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1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24575,'2'84'0,"1"3"0,-1-37 0,0 0 0,2 47 0,-2-39 0,0 1 0,0-3 0,1 1 0,-1 6 0,1 0 0,2-1 0,0 0 0,0 0 0,1-1 0,2-3 0,0 0 0,6 39 0,-1-25 0,-3-27 0,-5-21 0,8-19 0,22-14 0,14-12 0,23-6 0,-4 1 0,-10 6 0,-18 6 0,-19 9 0,-13 1 0,-7 1 0,-1-8 0,0-11 0,0 8 0,0-2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1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24575,'7'51'0,"9"16"0,9 26 0,-9-40 0,1 0 0,-1-2 0,0-1 0,13 45 0,-7-11 0,-3-12 0,-4-6 0,1-7 0,-1-5 0,0-5 0,0-4 0,-3-7 0,-3-6 0,-2-6 0,-4-7 0,2 2 0,-1-3 0,0 3 0,1 0 0,0-4 0,0 1 0,-1-2 0,0 1 0,0-1 0,-1-2 0,-1-3 0,0-6 0,19-13 0,21-11 0,24-13 0,10-3 0,-14 7 0,-17 9 0,-23 11 0,-9-1 0,-11 1 0,1 1 0,-3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27:12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504 0 24575,'-50'0'0,"-8"0"0,-25 0 0,-3 0 0,13 0 0,16 0 0,24 0 0,20 0 0,6 6 0,0 3 0,0 5 0,-1 3 0,-1 0 0,4 2 0,-1-2 0,5 1 0,1-3 0,4 2 0,4-1 0,6 1 0,6-2 0,2-3 0,4-3 0,-3-5 0,5-2 0,3-3 0,3-3 0,0-3 0,-5-4 0,-7-1 0,-1 1 0,-7-1 0,-3 3 0,-3-2 0,-2 3 0,-3 0 0,0 2 0,0-1 0,0 1 0,-1-1 0,1 3 0,1-4 0,-1 2 0,3-3 0,0-1 0,-1 0 0,2 2 0,-5 3 0,0 5 0,0 9 0,2 6 0,1 3 0,1-3 0,-3-5 0,3 8 0,1-1 0,3 7 0,-1-5 0,-3-6 0,-2-3 0,-2-4 0,0-2 0,-9 3 0,-33 7 0,22-6 0,-21 5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1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24575,'0'39'0,"0"3"0,0 11 0,0 6 0,2 11 0,1 4 0,5-1 0,2-6 0,4-7 0,-3-11 0,0-11 0,-4-12 0,-3-11 0,-3-8 0,0-4 0,2-7 0,5-13 0,1-2 0,-4-5 0,-1 12 0,-6 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1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2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24575,'3'26'0,"-1"7"0,1 8 0,0-3 0,-1-13 0,1 2 0,0 9 0,-1 6 0,1 8 0,0 1 0,-2-4 0,2-5 0,-2 0 0,2-4 0,-2 6 0,2 0 0,-2-3 0,0-2 0,0-7 0,1-2 0,-2-1 0,2-1 0,-1 1 0,1-2 0,0 0 0,-1-5 0,2 1 0,-1-5 0,-1-2 0,1-3 0,-2-4 0,2 3 0,0 1 0,-1 5 0,0 2 0,0 2 0,-1 0 0,2 1 0,-1-1 0,0-5 0,-1-4 0,0-5 0,0-3 0,2-5 0,5-7 0,5-6 0,5-7 0,-18 6 0,3 1 0,-15 9 0,9 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4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1 24575,'-34'5'0,"-14"0"0,-22-1 0,0 0 0,22-3 0,18 3 0,9 8 0,2 6 0,-7 5 0,1 0 0,3-3 0,3-1 0,4-2 0,3 0 0,2-3 0,1-1 0,-1 1 0,1 1 0,-2 1 0,1 0 0,2 0 0,-1-3 0,4-1 0,-3-1 0,4-2 0,-3 2 0,1 1 0,-2 4 0,-1 3 0,1 0 0,1 3 0,2-2 0,0 2 0,2 1 0,-1 0 0,2 1 0,0 1 0,2-2 0,0 0 0,0-2 0,1-1 0,0-4 0,1 2 0,0-5 0,2 2 0,-1-3 0,4 4 0,3 1 0,4 1 0,4 2 0,4-2 0,0-2 0,5 0 0,-2-4 0,0-1 0,-8-6 0,-1-1 0,-4-3 0,2 0 0,4-1 0,2 0 0,3 0 0,1 0 0,-3-1 0,0 0 0,-2-2 0,1-1 0,-1-2 0,2-3 0,-4-2 0,2 0 0,-2-2 0,0 0 0,-2-4 0,-1 1 0,-1-4 0,2 3 0,-3 0 0,-1 2 0,-3 2 0,-2 1 0,-1-1 0,-1 1 0,1-5 0,-1 2 0,1-1 0,-1 2 0,0 1 0,-1 4 0,-2-2 0,1 3 0,-1-2 0,2-1 0,-1 2 0,-1-2 0,1 0 0,0-3 0,0-1 0,1-1 0,-3 2 0,1 2 0,-1 3 0,0 0 0,0 3 0,0-1 0,0 0 0,0-3 0,0 0 0,0 1 0,0 0 0,0 1 0,0-1 0,-1-2 0,1 0 0,-1 1 0,1 2 0,0 2 0,0 0 0,0-4 0,0-2 0,0-6 0,0-1 0,0-2 0,0 2 0,-1 3 0,0 3 0,0 3 0,1 3 0,0 24 0,3 6 0,0 17 0,1-3 0,1-2 0,-3-6 0,2-2 0,-2-3 0,-1-6 0,3 1 0,-4-4 0,4 1 0,-3 0 0,2 2 0,-3-1 0,2-1 0,-2 1 0,2 1 0,-2 6 0,3 0 0,-2 7 0,3-2 0,0 7 0,2 1 0,1 7 0,1-2 0,1-1 0,-2-7 0,-1-11 0,-3-7 0,0-10 0,-1-2 0,1-1 0,-5 4 0,1-2 0,-3 1 0,1-5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4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24575,'-36'34'0,"-1"-2"0,-6 3 0,4-7 0,5-4 0,7-7 0,11-6 0,3-4 0,-5 4 0,3-2 0,-5 3 0,10-6 0,5-2 0,3 3 0,2-4 0,0 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4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24575,'6'81'0,"0"-11"0,2 3 0,-1-16 0,-1-2 0,-2-7 0,0-4 0,-1 0 0,-1-2 0,0-5 0,0-5 0,-2-7 0,1-7 0,-1-1 0,0-5 0,0 4 0,0-2 0,0 0 0,0-3 0,0-4 0,0-17 0,-1-22 0,-1-13 0,1-7 0,-1 8 0,2 4 0,-1 0 0,1-4 0,-3 0 0,3-3 0,-1 6 0,2 2 0,-1 10 0,2 4 0,1 5 0,0 1 0,2 0 0,3-1 0,1 1 0,5 3 0,1-1 0,3 2 0,0-2 0,1 2 0,-2 1 0,-3 7 0,-1-1 0,-1 4 0,2-1 0,4 2 0,-2-2 0,-1 3 0,-4 1 0,-7 0 0,-1 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4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549 172 24575,'-36'-20'0,"-19"-5"0,-30-12 0,-7 3 0,11 7 0,22 9 0,23 7 0,18 15 0,10 10 0,1 9 0,0 1 0,2-4 0,2-2 0,1-3 0,0 0 0,2 1 0,-1-2 0,1 3 0,0 0 0,0 4 0,0-1 0,1 0 0,1-5 0,1 0 0,2-5 0,0 2 0,3-3 0,3 1 0,1-3 0,1 0 0,-2-4 0,-1 1 0,5-3 0,3 6 0,11 1 0,1 4 0,4 1 0,-6 0 0,1-3 0,-3 1 0,6 3 0,3 3 0,1 2 0,-8-4 0,-8 0 0,-7-4 0,-5 1 0,-3 0 0,-2 0 0,0 3 0,-2 0 0,0 2 0,-1-4 0,1 1 0,-1-1 0,1 1 0,-2 2 0,-1-2 0,-3 2 0,-1-2 0,-2 1 0,-1-3 0,-1-1 0,0-2 0,0-2 0,-1 1 0,-1-1 0,0-2 0,0 1 0,0-2 0,0 1 0,-3-2 0,-3 1 0,0-2 0,0-1 0,4 1 0,3-2 0,-1 1 0,0 0 0,-3 0 0,0 0 0,-2-1 0,-6 0 0,-4-2 0,-2 2 0,0-1 0,7 1 0,6 0 0,7 0 0,3-6 0,-1-3 0,-3-9 0,-2-1 0,-2-4 0,3 4 0,2 2 0,4 5 0,2 3 0,5 6 0,-1 25 0,2-15 0,-2 17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5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24575,'4'28'0,"1"3"0,-4 9 0,2 2 0,-3 5 0,0 4 0,0 10 0,0 1 0,0 5 0,0-7 0,0-6 0,0-12 0,0-9 0,0-10 0,0-6 0,0-2 0,0-4 0,0 1 0,0-2 0,0 0 0,0-3 0,0-2 0,0 0 0,0 5 0,1 4 0,-1 5 0,2 1 0,-1-3 0,1-3 0,-1-6 0,-1-4 0,0 2 0,1 5 0,0 0 0,0 1 0,0-3 0,0-2 0,-1 0 0,1-1 0,0 0 0,-1 3 0,2-1 0,0 4 0,1 3 0,3 8 0,0 4 0,3 5 0,0 3 0,2 2 0,1 1 0,-1-2 0,2-8 0,-6-8 0,-2-8 0,-4-10 0,1-3 0,-6-1 0,4 0 0,-5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5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24575,'33'-3'0,"1"-3"0,9-5 0,-8-1 0,-8 3 0,-10 3 0,-8 4 0,-4 0 0,0-1 0,-3 4 0,-6 6 0,1-3 0,-4 5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11:32:5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24575,'36'-4'0,"6"1"0,18 0 0,5 2 0,-20 1 0,-8 0 0,-24 2 0,-17 5 0,-2 3 0,-1-1 0,5-2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F0A78-7E7B-6B45-BCC2-01534536424C}" type="datetimeFigureOut">
              <a:rPr lang="is-IS" smtClean="0"/>
              <a:t>24.1.2024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7B9E-A4E8-D449-9C8A-4C9C21FA11E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40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956" y="2272454"/>
            <a:ext cx="11060827" cy="15680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911" y="4145280"/>
            <a:ext cx="9108917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580781" indent="0" algn="ctr">
              <a:buNone/>
              <a:defRPr/>
            </a:lvl2pPr>
            <a:lvl3pPr marL="1161562" indent="0" algn="ctr">
              <a:buNone/>
              <a:defRPr/>
            </a:lvl3pPr>
            <a:lvl4pPr marL="1742343" indent="0" algn="ctr">
              <a:buNone/>
              <a:defRPr/>
            </a:lvl4pPr>
            <a:lvl5pPr marL="2323125" indent="0" algn="ctr">
              <a:buNone/>
              <a:defRPr/>
            </a:lvl5pPr>
            <a:lvl6pPr marL="2903906" indent="0" algn="ctr">
              <a:buNone/>
              <a:defRPr/>
            </a:lvl6pPr>
            <a:lvl7pPr marL="3484687" indent="0" algn="ctr">
              <a:buNone/>
              <a:defRPr/>
            </a:lvl7pPr>
            <a:lvl8pPr marL="4065468" indent="0" algn="ctr">
              <a:buNone/>
              <a:defRPr/>
            </a:lvl8pPr>
            <a:lvl9pPr marL="4646249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786AE-77DD-D346-B2A8-065B1BCD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10E49-5BC4-B846-8353-773ED45E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5ECB9-01BD-0642-AE0F-7940E0DC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25149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9C2CE-CFDA-7949-A48D-8581D892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2E91-B3DE-3C48-A957-A70B27DA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26D33-5B28-D34A-9FAE-FE14903B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67415-1F14-D54B-91E0-EFAD34CCC84D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1780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917" y="4700694"/>
            <a:ext cx="11060827" cy="145288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917" y="3100495"/>
            <a:ext cx="11060827" cy="1600199"/>
          </a:xfrm>
        </p:spPr>
        <p:txBody>
          <a:bodyPr anchor="b"/>
          <a:lstStyle>
            <a:lvl1pPr marL="0" indent="0">
              <a:buNone/>
              <a:defRPr sz="2500"/>
            </a:lvl1pPr>
            <a:lvl2pPr marL="580781" indent="0">
              <a:buNone/>
              <a:defRPr sz="2300"/>
            </a:lvl2pPr>
            <a:lvl3pPr marL="1161562" indent="0">
              <a:buNone/>
              <a:defRPr sz="2000"/>
            </a:lvl3pPr>
            <a:lvl4pPr marL="1742343" indent="0">
              <a:buNone/>
              <a:defRPr sz="1800"/>
            </a:lvl4pPr>
            <a:lvl5pPr marL="2323125" indent="0">
              <a:buNone/>
              <a:defRPr sz="1800"/>
            </a:lvl5pPr>
            <a:lvl6pPr marL="2903906" indent="0">
              <a:buNone/>
              <a:defRPr sz="1800"/>
            </a:lvl6pPr>
            <a:lvl7pPr marL="3484687" indent="0">
              <a:buNone/>
              <a:defRPr sz="1800"/>
            </a:lvl7pPr>
            <a:lvl8pPr marL="4065468" indent="0">
              <a:buNone/>
              <a:defRPr sz="1800"/>
            </a:lvl8pPr>
            <a:lvl9pPr marL="4646249" indent="0">
              <a:buNone/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78A8-0870-A44C-8F0A-B40D408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C8AD3-ED54-6840-BDA8-37CD230A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0BE5C-3509-FB4B-9A0D-1A8082B2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F703-3D7A-AD42-9041-44CB1FF914C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92597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637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4808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424BEA-E61D-264B-9943-20421FB2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1A8D73-74D6-904C-84DD-0CE5EC4B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2D7120-D379-FE47-BE4A-028D5B29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3A96-18A3-B94B-A2F1-1F55EDC3BD73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56416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7" y="1009640"/>
            <a:ext cx="11711464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637" y="2260807"/>
            <a:ext cx="5749552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637" y="2943220"/>
            <a:ext cx="5749552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0291" y="2260807"/>
            <a:ext cx="5751811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0291" y="2943220"/>
            <a:ext cx="5751811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5A82E8-E88C-C040-8CC9-8C7D00EA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69517B-8AE8-9540-99E8-C09EB3E4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893805-F5BE-434C-B7BC-5DD95200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AAD0-4FCE-6B4B-BE38-8802A40B2D74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590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027FCF-792F-3F4E-9574-B7BE2D47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BC2A99-8285-9441-B090-4BE28523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F79EA8-ECE2-EF43-9778-1BE0FC38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6CA0-5298-2A43-A6A8-4D3193559C22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92371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06EDA3-E32F-824D-BE16-7C1525D4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88B6F9-EFEE-B149-B8C9-6D90AF81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07F296-0783-E54F-A2E5-4061A888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EE1F0-4B86-724E-A1FE-7A039C314660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2694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8" y="1157270"/>
            <a:ext cx="4281101" cy="12395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619" y="1157270"/>
            <a:ext cx="7274482" cy="5377305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638" y="2443154"/>
            <a:ext cx="4281101" cy="4091421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49441D-12B8-174C-90A3-95D5C292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F90DFE-8B1B-0442-8BF9-90EBF8F9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C63429-2F7B-7F4A-ACE9-0E6556C1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6978-0EEE-9644-8169-F283FA392D2C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35415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588" y="5120640"/>
            <a:ext cx="7807643" cy="604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38186" y="1133022"/>
            <a:ext cx="7032448" cy="3953338"/>
          </a:xfrm>
        </p:spPr>
        <p:txBody>
          <a:bodyPr/>
          <a:lstStyle>
            <a:lvl1pPr marL="0" indent="0">
              <a:buNone/>
              <a:defRPr sz="4100"/>
            </a:lvl1pPr>
            <a:lvl2pPr marL="580781" indent="0">
              <a:buNone/>
              <a:defRPr sz="3600"/>
            </a:lvl2pPr>
            <a:lvl3pPr marL="1161562" indent="0">
              <a:buNone/>
              <a:defRPr sz="3000"/>
            </a:lvl3pPr>
            <a:lvl4pPr marL="1742343" indent="0">
              <a:buNone/>
              <a:defRPr sz="2500"/>
            </a:lvl4pPr>
            <a:lvl5pPr marL="2323125" indent="0">
              <a:buNone/>
              <a:defRPr sz="2500"/>
            </a:lvl5pPr>
            <a:lvl6pPr marL="2903906" indent="0">
              <a:buNone/>
              <a:defRPr sz="2500"/>
            </a:lvl6pPr>
            <a:lvl7pPr marL="3484687" indent="0">
              <a:buNone/>
              <a:defRPr sz="2500"/>
            </a:lvl7pPr>
            <a:lvl8pPr marL="4065468" indent="0">
              <a:buNone/>
              <a:defRPr sz="2500"/>
            </a:lvl8pPr>
            <a:lvl9pPr marL="4646249" indent="0">
              <a:buNone/>
              <a:defRPr sz="2500"/>
            </a:lvl9pPr>
          </a:lstStyle>
          <a:p>
            <a:pPr lvl="0"/>
            <a:r>
              <a:rPr lang="en-GB" noProof="0"/>
              <a:t>Click icon to add picture</a:t>
            </a:r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0588" y="5725161"/>
            <a:ext cx="7807643" cy="858519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786AA9-7A7E-F54C-9127-5367D1FD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B205D2-8645-A347-9165-67D70E37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006FF8-4264-1F4A-8E2B-33E38CBA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4BCA-A74C-F844-8928-844C1965480F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6955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98DE4-2F3E-A743-B57B-69A2726168A9}"/>
              </a:ext>
            </a:extLst>
          </p:cNvPr>
          <p:cNvSpPr/>
          <p:nvPr userDrawn="1"/>
        </p:nvSpPr>
        <p:spPr>
          <a:xfrm>
            <a:off x="0" y="-55143"/>
            <a:ext cx="13012738" cy="836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617A23-45CE-EF4B-93CC-2FB040704C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1014413"/>
            <a:ext cx="11710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title style</a:t>
            </a:r>
            <a:endParaRPr lang="en-US" altLang="is-I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A14942-CB73-3D42-825C-8A861D7A64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0875" y="2371725"/>
            <a:ext cx="11710988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text styles</a:t>
            </a:r>
          </a:p>
          <a:p>
            <a:pPr lvl="1"/>
            <a:r>
              <a:rPr lang="en-GB" altLang="is-IS"/>
              <a:t>Second level</a:t>
            </a:r>
          </a:p>
          <a:p>
            <a:pPr lvl="2"/>
            <a:r>
              <a:rPr lang="en-GB" altLang="is-IS"/>
              <a:t>Third level</a:t>
            </a:r>
          </a:p>
          <a:p>
            <a:pPr lvl="3"/>
            <a:r>
              <a:rPr lang="en-GB" altLang="is-IS"/>
              <a:t>Fourth level</a:t>
            </a:r>
          </a:p>
          <a:p>
            <a:pPr lvl="4"/>
            <a:r>
              <a:rPr lang="en-GB" altLang="is-IS"/>
              <a:t>Fifth level</a:t>
            </a:r>
            <a:endParaRPr lang="en-US" altLang="is-I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D9E0B5-C028-7345-9A62-81AFC643E3D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8538"/>
            <a:ext cx="2804318" cy="384214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3D88ED0-65C7-4148-80DC-AD6CD7A28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E2AD1ED-A729-A94B-A4CD-A4E889A16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579742C-8830-384E-B0E5-7B0017CE3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580781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1161562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742343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2323125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434975" indent="-43497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942975" indent="-361950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45097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2032000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61302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3194296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6pPr>
      <a:lvl7pPr marL="3775078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7pPr>
      <a:lvl8pPr marL="4355859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8pPr>
      <a:lvl9pPr marL="4936640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0781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1562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343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3125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3906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687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5468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46249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2.png"/><Relationship Id="rId63" Type="http://schemas.openxmlformats.org/officeDocument/2006/relationships/customXml" Target="../ink/ink31.xml"/><Relationship Id="rId84" Type="http://schemas.openxmlformats.org/officeDocument/2006/relationships/image" Target="../media/image43.png"/><Relationship Id="rId138" Type="http://schemas.openxmlformats.org/officeDocument/2006/relationships/image" Target="../media/image70.png"/><Relationship Id="rId159" Type="http://schemas.openxmlformats.org/officeDocument/2006/relationships/customXml" Target="../ink/ink79.xml"/><Relationship Id="rId170" Type="http://schemas.openxmlformats.org/officeDocument/2006/relationships/image" Target="../media/image86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7.png"/><Relationship Id="rId53" Type="http://schemas.openxmlformats.org/officeDocument/2006/relationships/customXml" Target="../ink/ink26.xml"/><Relationship Id="rId74" Type="http://schemas.openxmlformats.org/officeDocument/2006/relationships/image" Target="../media/image38.png"/><Relationship Id="rId128" Type="http://schemas.openxmlformats.org/officeDocument/2006/relationships/image" Target="../media/image65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1.png"/><Relationship Id="rId181" Type="http://schemas.openxmlformats.org/officeDocument/2006/relationships/customXml" Target="../ink/ink90.xml"/><Relationship Id="rId216" Type="http://schemas.openxmlformats.org/officeDocument/2006/relationships/image" Target="../media/image109.png"/><Relationship Id="rId22" Type="http://schemas.openxmlformats.org/officeDocument/2006/relationships/image" Target="../media/image12.png"/><Relationship Id="rId43" Type="http://schemas.openxmlformats.org/officeDocument/2006/relationships/customXml" Target="../ink/ink21.xml"/><Relationship Id="rId64" Type="http://schemas.openxmlformats.org/officeDocument/2006/relationships/image" Target="../media/image33.png"/><Relationship Id="rId118" Type="http://schemas.openxmlformats.org/officeDocument/2006/relationships/image" Target="../media/image60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6.png"/><Relationship Id="rId171" Type="http://schemas.openxmlformats.org/officeDocument/2006/relationships/customXml" Target="../ink/ink85.xml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12" Type="http://schemas.openxmlformats.org/officeDocument/2006/relationships/image" Target="../media/image7.png"/><Relationship Id="rId33" Type="http://schemas.openxmlformats.org/officeDocument/2006/relationships/customXml" Target="../ink/ink16.xml"/><Relationship Id="rId108" Type="http://schemas.openxmlformats.org/officeDocument/2006/relationships/image" Target="../media/image55.png"/><Relationship Id="rId129" Type="http://schemas.openxmlformats.org/officeDocument/2006/relationships/customXml" Target="../ink/ink64.xml"/><Relationship Id="rId54" Type="http://schemas.openxmlformats.org/officeDocument/2006/relationships/image" Target="../media/image28.png"/><Relationship Id="rId75" Type="http://schemas.openxmlformats.org/officeDocument/2006/relationships/customXml" Target="../ink/ink37.xml"/><Relationship Id="rId96" Type="http://schemas.openxmlformats.org/officeDocument/2006/relationships/image" Target="../media/image49.png"/><Relationship Id="rId140" Type="http://schemas.openxmlformats.org/officeDocument/2006/relationships/image" Target="../media/image71.png"/><Relationship Id="rId161" Type="http://schemas.openxmlformats.org/officeDocument/2006/relationships/customXml" Target="../ink/ink80.xml"/><Relationship Id="rId182" Type="http://schemas.openxmlformats.org/officeDocument/2006/relationships/image" Target="../media/image92.png"/><Relationship Id="rId217" Type="http://schemas.openxmlformats.org/officeDocument/2006/relationships/customXml" Target="../ink/ink108.xml"/><Relationship Id="rId6" Type="http://schemas.openxmlformats.org/officeDocument/2006/relationships/image" Target="../media/image410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23.png"/><Relationship Id="rId65" Type="http://schemas.openxmlformats.org/officeDocument/2006/relationships/customXml" Target="../ink/ink32.xml"/><Relationship Id="rId86" Type="http://schemas.openxmlformats.org/officeDocument/2006/relationships/image" Target="../media/image44.png"/><Relationship Id="rId130" Type="http://schemas.openxmlformats.org/officeDocument/2006/relationships/image" Target="../media/image66.png"/><Relationship Id="rId151" Type="http://schemas.openxmlformats.org/officeDocument/2006/relationships/customXml" Target="../ink/ink75.xml"/><Relationship Id="rId172" Type="http://schemas.openxmlformats.org/officeDocument/2006/relationships/image" Target="../media/image87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4" Type="http://schemas.openxmlformats.org/officeDocument/2006/relationships/image" Target="../media/image18.png"/><Relationship Id="rId55" Type="http://schemas.openxmlformats.org/officeDocument/2006/relationships/customXml" Target="../ink/ink27.xml"/><Relationship Id="rId76" Type="http://schemas.openxmlformats.org/officeDocument/2006/relationships/image" Target="../media/image39.png"/><Relationship Id="rId97" Type="http://schemas.openxmlformats.org/officeDocument/2006/relationships/customXml" Target="../ink/ink48.xml"/><Relationship Id="rId120" Type="http://schemas.openxmlformats.org/officeDocument/2006/relationships/image" Target="../media/image61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2.png"/><Relationship Id="rId183" Type="http://schemas.openxmlformats.org/officeDocument/2006/relationships/customXml" Target="../ink/ink91.xml"/><Relationship Id="rId218" Type="http://schemas.openxmlformats.org/officeDocument/2006/relationships/image" Target="../media/image110.png"/><Relationship Id="rId24" Type="http://schemas.openxmlformats.org/officeDocument/2006/relationships/image" Target="../media/image13.png"/><Relationship Id="rId45" Type="http://schemas.openxmlformats.org/officeDocument/2006/relationships/customXml" Target="../ink/ink22.xml"/><Relationship Id="rId66" Type="http://schemas.openxmlformats.org/officeDocument/2006/relationships/image" Target="../media/image34.png"/><Relationship Id="rId87" Type="http://schemas.openxmlformats.org/officeDocument/2006/relationships/customXml" Target="../ink/ink43.xml"/><Relationship Id="rId110" Type="http://schemas.openxmlformats.org/officeDocument/2006/relationships/image" Target="../media/image56.png"/><Relationship Id="rId131" Type="http://schemas.openxmlformats.org/officeDocument/2006/relationships/customXml" Target="../ink/ink65.xml"/><Relationship Id="rId152" Type="http://schemas.openxmlformats.org/officeDocument/2006/relationships/image" Target="../media/image77.png"/><Relationship Id="rId173" Type="http://schemas.openxmlformats.org/officeDocument/2006/relationships/customXml" Target="../ink/ink86.xml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56" Type="http://schemas.openxmlformats.org/officeDocument/2006/relationships/image" Target="../media/image29.png"/><Relationship Id="rId77" Type="http://schemas.openxmlformats.org/officeDocument/2006/relationships/customXml" Target="../ink/ink38.xml"/><Relationship Id="rId100" Type="http://schemas.openxmlformats.org/officeDocument/2006/relationships/image" Target="../media/image51.png"/><Relationship Id="rId105" Type="http://schemas.openxmlformats.org/officeDocument/2006/relationships/customXml" Target="../ink/ink52.xml"/><Relationship Id="rId126" Type="http://schemas.openxmlformats.org/officeDocument/2006/relationships/image" Target="../media/image64.png"/><Relationship Id="rId147" Type="http://schemas.openxmlformats.org/officeDocument/2006/relationships/customXml" Target="../ink/ink73.xml"/><Relationship Id="rId168" Type="http://schemas.openxmlformats.org/officeDocument/2006/relationships/image" Target="../media/image85.png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72" Type="http://schemas.openxmlformats.org/officeDocument/2006/relationships/image" Target="../media/image37.png"/><Relationship Id="rId93" Type="http://schemas.openxmlformats.org/officeDocument/2006/relationships/customXml" Target="../ink/ink46.xml"/><Relationship Id="rId98" Type="http://schemas.openxmlformats.org/officeDocument/2006/relationships/image" Target="../media/image50.png"/><Relationship Id="rId121" Type="http://schemas.openxmlformats.org/officeDocument/2006/relationships/customXml" Target="../ink/ink60.xml"/><Relationship Id="rId142" Type="http://schemas.openxmlformats.org/officeDocument/2006/relationships/image" Target="../media/image72.png"/><Relationship Id="rId163" Type="http://schemas.openxmlformats.org/officeDocument/2006/relationships/customXml" Target="../ink/ink81.xml"/><Relationship Id="rId184" Type="http://schemas.openxmlformats.org/officeDocument/2006/relationships/image" Target="../media/image93.png"/><Relationship Id="rId189" Type="http://schemas.openxmlformats.org/officeDocument/2006/relationships/customXml" Target="../ink/ink94.xml"/><Relationship Id="rId219" Type="http://schemas.openxmlformats.org/officeDocument/2006/relationships/customXml" Target="../ink/ink109.xml"/><Relationship Id="rId3" Type="http://schemas.openxmlformats.org/officeDocument/2006/relationships/customXml" Target="../ink/ink1.xml"/><Relationship Id="rId214" Type="http://schemas.openxmlformats.org/officeDocument/2006/relationships/image" Target="../media/image108.png"/><Relationship Id="rId25" Type="http://schemas.openxmlformats.org/officeDocument/2006/relationships/customXml" Target="../ink/ink12.xml"/><Relationship Id="rId46" Type="http://schemas.openxmlformats.org/officeDocument/2006/relationships/image" Target="../media/image24.png"/><Relationship Id="rId67" Type="http://schemas.openxmlformats.org/officeDocument/2006/relationships/customXml" Target="../ink/ink33.xml"/><Relationship Id="rId116" Type="http://schemas.openxmlformats.org/officeDocument/2006/relationships/image" Target="../media/image59.png"/><Relationship Id="rId137" Type="http://schemas.openxmlformats.org/officeDocument/2006/relationships/customXml" Target="../ink/ink68.xml"/><Relationship Id="rId158" Type="http://schemas.openxmlformats.org/officeDocument/2006/relationships/image" Target="../media/image80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62" Type="http://schemas.openxmlformats.org/officeDocument/2006/relationships/image" Target="../media/image32.png"/><Relationship Id="rId83" Type="http://schemas.openxmlformats.org/officeDocument/2006/relationships/customXml" Target="../ink/ink41.xml"/><Relationship Id="rId88" Type="http://schemas.openxmlformats.org/officeDocument/2006/relationships/image" Target="../media/image45.png"/><Relationship Id="rId111" Type="http://schemas.openxmlformats.org/officeDocument/2006/relationships/customXml" Target="../ink/ink55.xml"/><Relationship Id="rId132" Type="http://schemas.openxmlformats.org/officeDocument/2006/relationships/image" Target="../media/image67.png"/><Relationship Id="rId153" Type="http://schemas.openxmlformats.org/officeDocument/2006/relationships/customXml" Target="../ink/ink76.xml"/><Relationship Id="rId174" Type="http://schemas.openxmlformats.org/officeDocument/2006/relationships/image" Target="../media/image88.png"/><Relationship Id="rId179" Type="http://schemas.openxmlformats.org/officeDocument/2006/relationships/customXml" Target="../ink/ink89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0" Type="http://schemas.openxmlformats.org/officeDocument/2006/relationships/image" Target="../media/image111.png"/><Relationship Id="rId15" Type="http://schemas.openxmlformats.org/officeDocument/2006/relationships/customXml" Target="../ink/ink7.xml"/><Relationship Id="rId36" Type="http://schemas.openxmlformats.org/officeDocument/2006/relationships/image" Target="../media/image19.png"/><Relationship Id="rId57" Type="http://schemas.openxmlformats.org/officeDocument/2006/relationships/customXml" Target="../ink/ink28.xml"/><Relationship Id="rId106" Type="http://schemas.openxmlformats.org/officeDocument/2006/relationships/image" Target="../media/image54.png"/><Relationship Id="rId127" Type="http://schemas.openxmlformats.org/officeDocument/2006/relationships/customXml" Target="../ink/ink63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52" Type="http://schemas.openxmlformats.org/officeDocument/2006/relationships/image" Target="../media/image27.png"/><Relationship Id="rId73" Type="http://schemas.openxmlformats.org/officeDocument/2006/relationships/customXml" Target="../ink/ink36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2.png"/><Relationship Id="rId143" Type="http://schemas.openxmlformats.org/officeDocument/2006/relationships/customXml" Target="../ink/ink71.xml"/><Relationship Id="rId148" Type="http://schemas.openxmlformats.org/officeDocument/2006/relationships/image" Target="../media/image75.png"/><Relationship Id="rId164" Type="http://schemas.openxmlformats.org/officeDocument/2006/relationships/image" Target="../media/image83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310.png"/><Relationship Id="rId9" Type="http://schemas.openxmlformats.org/officeDocument/2006/relationships/customXml" Target="../ink/ink4.xml"/><Relationship Id="rId180" Type="http://schemas.openxmlformats.org/officeDocument/2006/relationships/image" Target="../media/image91.png"/><Relationship Id="rId210" Type="http://schemas.openxmlformats.org/officeDocument/2006/relationships/image" Target="../media/image106.png"/><Relationship Id="rId215" Type="http://schemas.openxmlformats.org/officeDocument/2006/relationships/customXml" Target="../ink/ink107.xml"/><Relationship Id="rId26" Type="http://schemas.openxmlformats.org/officeDocument/2006/relationships/image" Target="../media/image14.png"/><Relationship Id="rId47" Type="http://schemas.openxmlformats.org/officeDocument/2006/relationships/customXml" Target="../ink/ink23.xml"/><Relationship Id="rId68" Type="http://schemas.openxmlformats.org/officeDocument/2006/relationships/image" Target="../media/image35.png"/><Relationship Id="rId89" Type="http://schemas.openxmlformats.org/officeDocument/2006/relationships/customXml" Target="../ink/ink44.xml"/><Relationship Id="rId112" Type="http://schemas.openxmlformats.org/officeDocument/2006/relationships/image" Target="../media/image57.png"/><Relationship Id="rId133" Type="http://schemas.openxmlformats.org/officeDocument/2006/relationships/customXml" Target="../ink/ink66.xml"/><Relationship Id="rId154" Type="http://schemas.openxmlformats.org/officeDocument/2006/relationships/image" Target="../media/image78.png"/><Relationship Id="rId175" Type="http://schemas.openxmlformats.org/officeDocument/2006/relationships/customXml" Target="../ink/ink87.xml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16" Type="http://schemas.openxmlformats.org/officeDocument/2006/relationships/image" Target="../media/image9.png"/><Relationship Id="rId37" Type="http://schemas.openxmlformats.org/officeDocument/2006/relationships/customXml" Target="../ink/ink18.xml"/><Relationship Id="rId58" Type="http://schemas.openxmlformats.org/officeDocument/2006/relationships/image" Target="../media/image30.png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123" Type="http://schemas.openxmlformats.org/officeDocument/2006/relationships/customXml" Target="../ink/ink61.xml"/><Relationship Id="rId144" Type="http://schemas.openxmlformats.org/officeDocument/2006/relationships/image" Target="../media/image73.png"/><Relationship Id="rId90" Type="http://schemas.openxmlformats.org/officeDocument/2006/relationships/image" Target="../media/image46.png"/><Relationship Id="rId165" Type="http://schemas.openxmlformats.org/officeDocument/2006/relationships/customXml" Target="../ink/ink82.xml"/><Relationship Id="rId186" Type="http://schemas.openxmlformats.org/officeDocument/2006/relationships/image" Target="../media/image94.png"/><Relationship Id="rId211" Type="http://schemas.openxmlformats.org/officeDocument/2006/relationships/customXml" Target="../ink/ink105.xml"/><Relationship Id="rId27" Type="http://schemas.openxmlformats.org/officeDocument/2006/relationships/customXml" Target="../ink/ink13.xml"/><Relationship Id="rId48" Type="http://schemas.openxmlformats.org/officeDocument/2006/relationships/image" Target="../media/image25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8.png"/><Relationship Id="rId80" Type="http://schemas.openxmlformats.org/officeDocument/2006/relationships/image" Target="../media/image41.png"/><Relationship Id="rId155" Type="http://schemas.openxmlformats.org/officeDocument/2006/relationships/customXml" Target="../ink/ink77.xml"/><Relationship Id="rId176" Type="http://schemas.openxmlformats.org/officeDocument/2006/relationships/image" Target="../media/image89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17" Type="http://schemas.openxmlformats.org/officeDocument/2006/relationships/customXml" Target="../ink/ink8.xml"/><Relationship Id="rId38" Type="http://schemas.openxmlformats.org/officeDocument/2006/relationships/image" Target="../media/image2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3.png"/><Relationship Id="rId70" Type="http://schemas.openxmlformats.org/officeDocument/2006/relationships/image" Target="../media/image36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4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.png"/><Relationship Id="rId28" Type="http://schemas.openxmlformats.org/officeDocument/2006/relationships/image" Target="../media/image15.png"/><Relationship Id="rId49" Type="http://schemas.openxmlformats.org/officeDocument/2006/relationships/customXml" Target="../ink/ink24.xml"/><Relationship Id="rId114" Type="http://schemas.openxmlformats.org/officeDocument/2006/relationships/image" Target="../media/image58.png"/><Relationship Id="rId60" Type="http://schemas.openxmlformats.org/officeDocument/2006/relationships/image" Target="../media/image31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79.png"/><Relationship Id="rId177" Type="http://schemas.openxmlformats.org/officeDocument/2006/relationships/customXml" Target="../ink/ink88.xml"/><Relationship Id="rId198" Type="http://schemas.openxmlformats.org/officeDocument/2006/relationships/image" Target="../media/image100.png"/><Relationship Id="rId202" Type="http://schemas.openxmlformats.org/officeDocument/2006/relationships/image" Target="../media/image102.png"/><Relationship Id="rId18" Type="http://schemas.openxmlformats.org/officeDocument/2006/relationships/image" Target="../media/image10.png"/><Relationship Id="rId39" Type="http://schemas.openxmlformats.org/officeDocument/2006/relationships/customXml" Target="../ink/ink19.xml"/><Relationship Id="rId50" Type="http://schemas.openxmlformats.org/officeDocument/2006/relationships/image" Target="../media/image26.png"/><Relationship Id="rId104" Type="http://schemas.openxmlformats.org/officeDocument/2006/relationships/image" Target="../media/image53.png"/><Relationship Id="rId125" Type="http://schemas.openxmlformats.org/officeDocument/2006/relationships/customXml" Target="../ink/ink62.xml"/><Relationship Id="rId146" Type="http://schemas.openxmlformats.org/officeDocument/2006/relationships/image" Target="../media/image74.png"/><Relationship Id="rId167" Type="http://schemas.openxmlformats.org/officeDocument/2006/relationships/customXml" Target="../ink/ink83.xml"/><Relationship Id="rId188" Type="http://schemas.openxmlformats.org/officeDocument/2006/relationships/image" Target="../media/image95.png"/><Relationship Id="rId71" Type="http://schemas.openxmlformats.org/officeDocument/2006/relationships/customXml" Target="../ink/ink35.xml"/><Relationship Id="rId92" Type="http://schemas.openxmlformats.org/officeDocument/2006/relationships/image" Target="../media/image47.png"/><Relationship Id="rId213" Type="http://schemas.openxmlformats.org/officeDocument/2006/relationships/customXml" Target="../ink/ink106.xml"/><Relationship Id="rId2" Type="http://schemas.openxmlformats.org/officeDocument/2006/relationships/image" Target="../media/image4.png"/><Relationship Id="rId29" Type="http://schemas.openxmlformats.org/officeDocument/2006/relationships/customXml" Target="../ink/ink14.xml"/><Relationship Id="rId40" Type="http://schemas.openxmlformats.org/officeDocument/2006/relationships/image" Target="../media/image21.png"/><Relationship Id="rId115" Type="http://schemas.openxmlformats.org/officeDocument/2006/relationships/customXml" Target="../ink/ink57.xml"/><Relationship Id="rId136" Type="http://schemas.openxmlformats.org/officeDocument/2006/relationships/image" Target="../media/image69.png"/><Relationship Id="rId157" Type="http://schemas.openxmlformats.org/officeDocument/2006/relationships/customXml" Target="../ink/ink78.xml"/><Relationship Id="rId178" Type="http://schemas.openxmlformats.org/officeDocument/2006/relationships/image" Target="../media/image90.png"/><Relationship Id="rId61" Type="http://schemas.openxmlformats.org/officeDocument/2006/relationships/customXml" Target="../ink/ink30.xml"/><Relationship Id="rId82" Type="http://schemas.openxmlformats.org/officeDocument/2006/relationships/image" Target="../media/image42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4.png"/><Relationship Id="rId21" Type="http://schemas.openxmlformats.org/officeDocument/2006/relationships/customXml" Target="../ink/ink119.xml"/><Relationship Id="rId42" Type="http://schemas.openxmlformats.org/officeDocument/2006/relationships/image" Target="../media/image132.png"/><Relationship Id="rId47" Type="http://schemas.openxmlformats.org/officeDocument/2006/relationships/customXml" Target="../ink/ink132.xml"/><Relationship Id="rId63" Type="http://schemas.openxmlformats.org/officeDocument/2006/relationships/customXml" Target="../ink/ink140.xml"/><Relationship Id="rId68" Type="http://schemas.openxmlformats.org/officeDocument/2006/relationships/image" Target="../media/image145.png"/><Relationship Id="rId84" Type="http://schemas.openxmlformats.org/officeDocument/2006/relationships/image" Target="../media/image151.png"/><Relationship Id="rId89" Type="http://schemas.openxmlformats.org/officeDocument/2006/relationships/customXml" Target="../ink/ink154.xml"/><Relationship Id="rId112" Type="http://schemas.openxmlformats.org/officeDocument/2006/relationships/customXml" Target="../ink/ink167.xml"/><Relationship Id="rId16" Type="http://schemas.openxmlformats.org/officeDocument/2006/relationships/image" Target="../media/image119.png"/><Relationship Id="rId107" Type="http://schemas.openxmlformats.org/officeDocument/2006/relationships/customXml" Target="../ink/ink164.xml"/><Relationship Id="rId11" Type="http://schemas.openxmlformats.org/officeDocument/2006/relationships/customXml" Target="../ink/ink114.xml"/><Relationship Id="rId32" Type="http://schemas.openxmlformats.org/officeDocument/2006/relationships/image" Target="../media/image127.png"/><Relationship Id="rId37" Type="http://schemas.openxmlformats.org/officeDocument/2006/relationships/customXml" Target="../ink/ink127.xml"/><Relationship Id="rId53" Type="http://schemas.openxmlformats.org/officeDocument/2006/relationships/customXml" Target="../ink/ink135.xml"/><Relationship Id="rId58" Type="http://schemas.openxmlformats.org/officeDocument/2006/relationships/image" Target="../media/image140.png"/><Relationship Id="rId74" Type="http://schemas.openxmlformats.org/officeDocument/2006/relationships/image" Target="../media/image148.png"/><Relationship Id="rId79" Type="http://schemas.openxmlformats.org/officeDocument/2006/relationships/customXml" Target="../ink/ink148.xml"/><Relationship Id="rId102" Type="http://schemas.openxmlformats.org/officeDocument/2006/relationships/customXml" Target="../ink/ink161.xml"/><Relationship Id="rId5" Type="http://schemas.openxmlformats.org/officeDocument/2006/relationships/customXml" Target="../ink/ink111.xml"/><Relationship Id="rId90" Type="http://schemas.openxmlformats.org/officeDocument/2006/relationships/customXml" Target="../ink/ink155.xml"/><Relationship Id="rId95" Type="http://schemas.openxmlformats.org/officeDocument/2006/relationships/image" Target="../media/image156.png"/><Relationship Id="rId22" Type="http://schemas.openxmlformats.org/officeDocument/2006/relationships/image" Target="../media/image122.png"/><Relationship Id="rId27" Type="http://schemas.openxmlformats.org/officeDocument/2006/relationships/customXml" Target="../ink/ink122.xml"/><Relationship Id="rId43" Type="http://schemas.openxmlformats.org/officeDocument/2006/relationships/customXml" Target="../ink/ink130.xml"/><Relationship Id="rId48" Type="http://schemas.openxmlformats.org/officeDocument/2006/relationships/image" Target="../media/image135.png"/><Relationship Id="rId64" Type="http://schemas.openxmlformats.org/officeDocument/2006/relationships/image" Target="../media/image143.png"/><Relationship Id="rId69" Type="http://schemas.openxmlformats.org/officeDocument/2006/relationships/customXml" Target="../ink/ink143.xml"/><Relationship Id="rId113" Type="http://schemas.openxmlformats.org/officeDocument/2006/relationships/image" Target="../media/image164.png"/><Relationship Id="rId80" Type="http://schemas.openxmlformats.org/officeDocument/2006/relationships/customXml" Target="../ink/ink149.xml"/><Relationship Id="rId85" Type="http://schemas.openxmlformats.org/officeDocument/2006/relationships/customXml" Target="../ink/ink152.xml"/><Relationship Id="rId12" Type="http://schemas.openxmlformats.org/officeDocument/2006/relationships/image" Target="../media/image117.png"/><Relationship Id="rId17" Type="http://schemas.openxmlformats.org/officeDocument/2006/relationships/customXml" Target="../ink/ink117.xml"/><Relationship Id="rId33" Type="http://schemas.openxmlformats.org/officeDocument/2006/relationships/customXml" Target="../ink/ink125.xml"/><Relationship Id="rId38" Type="http://schemas.openxmlformats.org/officeDocument/2006/relationships/image" Target="../media/image130.png"/><Relationship Id="rId59" Type="http://schemas.openxmlformats.org/officeDocument/2006/relationships/customXml" Target="../ink/ink138.xml"/><Relationship Id="rId103" Type="http://schemas.openxmlformats.org/officeDocument/2006/relationships/image" Target="../media/image160.png"/><Relationship Id="rId108" Type="http://schemas.openxmlformats.org/officeDocument/2006/relationships/image" Target="../media/image162.png"/><Relationship Id="rId54" Type="http://schemas.openxmlformats.org/officeDocument/2006/relationships/image" Target="../media/image138.png"/><Relationship Id="rId70" Type="http://schemas.openxmlformats.org/officeDocument/2006/relationships/image" Target="../media/image146.png"/><Relationship Id="rId75" Type="http://schemas.openxmlformats.org/officeDocument/2006/relationships/customXml" Target="../ink/ink146.xml"/><Relationship Id="rId91" Type="http://schemas.openxmlformats.org/officeDocument/2006/relationships/image" Target="../media/image154.png"/><Relationship Id="rId96" Type="http://schemas.openxmlformats.org/officeDocument/2006/relationships/customXml" Target="../ink/ink1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5" Type="http://schemas.openxmlformats.org/officeDocument/2006/relationships/customXml" Target="../ink/ink116.xml"/><Relationship Id="rId23" Type="http://schemas.openxmlformats.org/officeDocument/2006/relationships/customXml" Target="../ink/ink120.xml"/><Relationship Id="rId28" Type="http://schemas.openxmlformats.org/officeDocument/2006/relationships/image" Target="../media/image125.png"/><Relationship Id="rId36" Type="http://schemas.openxmlformats.org/officeDocument/2006/relationships/image" Target="../media/image129.png"/><Relationship Id="rId49" Type="http://schemas.openxmlformats.org/officeDocument/2006/relationships/customXml" Target="../ink/ink133.xml"/><Relationship Id="rId57" Type="http://schemas.openxmlformats.org/officeDocument/2006/relationships/customXml" Target="../ink/ink137.xml"/><Relationship Id="rId106" Type="http://schemas.openxmlformats.org/officeDocument/2006/relationships/customXml" Target="../ink/ink163.xml"/><Relationship Id="rId114" Type="http://schemas.openxmlformats.org/officeDocument/2006/relationships/customXml" Target="../ink/ink168.xml"/><Relationship Id="rId10" Type="http://schemas.openxmlformats.org/officeDocument/2006/relationships/image" Target="../media/image116.png"/><Relationship Id="rId31" Type="http://schemas.openxmlformats.org/officeDocument/2006/relationships/customXml" Target="../ink/ink124.xml"/><Relationship Id="rId44" Type="http://schemas.openxmlformats.org/officeDocument/2006/relationships/image" Target="../media/image133.png"/><Relationship Id="rId52" Type="http://schemas.openxmlformats.org/officeDocument/2006/relationships/image" Target="../media/image137.png"/><Relationship Id="rId60" Type="http://schemas.openxmlformats.org/officeDocument/2006/relationships/image" Target="../media/image141.png"/><Relationship Id="rId65" Type="http://schemas.openxmlformats.org/officeDocument/2006/relationships/customXml" Target="../ink/ink141.xml"/><Relationship Id="rId73" Type="http://schemas.openxmlformats.org/officeDocument/2006/relationships/customXml" Target="../ink/ink145.xml"/><Relationship Id="rId78" Type="http://schemas.openxmlformats.org/officeDocument/2006/relationships/image" Target="../media/image930.png"/><Relationship Id="rId81" Type="http://schemas.openxmlformats.org/officeDocument/2006/relationships/customXml" Target="../ink/ink150.xml"/><Relationship Id="rId86" Type="http://schemas.openxmlformats.org/officeDocument/2006/relationships/image" Target="../media/image152.png"/><Relationship Id="rId94" Type="http://schemas.openxmlformats.org/officeDocument/2006/relationships/customXml" Target="../ink/ink157.xml"/><Relationship Id="rId99" Type="http://schemas.openxmlformats.org/officeDocument/2006/relationships/image" Target="../media/image158.png"/><Relationship Id="rId101" Type="http://schemas.openxmlformats.org/officeDocument/2006/relationships/image" Target="../media/image159.png"/><Relationship Id="rId4" Type="http://schemas.openxmlformats.org/officeDocument/2006/relationships/image" Target="../media/image1130.png"/><Relationship Id="rId9" Type="http://schemas.openxmlformats.org/officeDocument/2006/relationships/customXml" Target="../ink/ink113.xml"/><Relationship Id="rId13" Type="http://schemas.openxmlformats.org/officeDocument/2006/relationships/customXml" Target="../ink/ink115.xml"/><Relationship Id="rId18" Type="http://schemas.openxmlformats.org/officeDocument/2006/relationships/image" Target="../media/image120.png"/><Relationship Id="rId39" Type="http://schemas.openxmlformats.org/officeDocument/2006/relationships/customXml" Target="../ink/ink128.xml"/><Relationship Id="rId109" Type="http://schemas.openxmlformats.org/officeDocument/2006/relationships/customXml" Target="../ink/ink165.xml"/><Relationship Id="rId34" Type="http://schemas.openxmlformats.org/officeDocument/2006/relationships/image" Target="../media/image128.png"/><Relationship Id="rId50" Type="http://schemas.openxmlformats.org/officeDocument/2006/relationships/image" Target="../media/image136.png"/><Relationship Id="rId55" Type="http://schemas.openxmlformats.org/officeDocument/2006/relationships/customXml" Target="../ink/ink136.xml"/><Relationship Id="rId76" Type="http://schemas.openxmlformats.org/officeDocument/2006/relationships/image" Target="../media/image149.png"/><Relationship Id="rId97" Type="http://schemas.openxmlformats.org/officeDocument/2006/relationships/image" Target="../media/image157.png"/><Relationship Id="rId104" Type="http://schemas.openxmlformats.org/officeDocument/2006/relationships/customXml" Target="../ink/ink162.xml"/><Relationship Id="rId7" Type="http://schemas.openxmlformats.org/officeDocument/2006/relationships/customXml" Target="../ink/ink112.xml"/><Relationship Id="rId71" Type="http://schemas.openxmlformats.org/officeDocument/2006/relationships/customXml" Target="../ink/ink144.xml"/><Relationship Id="rId92" Type="http://schemas.openxmlformats.org/officeDocument/2006/relationships/customXml" Target="../ink/ink156.xml"/><Relationship Id="rId2" Type="http://schemas.openxmlformats.org/officeDocument/2006/relationships/image" Target="../media/image113.png"/><Relationship Id="rId29" Type="http://schemas.openxmlformats.org/officeDocument/2006/relationships/customXml" Target="../ink/ink123.xml"/><Relationship Id="rId24" Type="http://schemas.openxmlformats.org/officeDocument/2006/relationships/image" Target="../media/image123.png"/><Relationship Id="rId40" Type="http://schemas.openxmlformats.org/officeDocument/2006/relationships/image" Target="../media/image131.png"/><Relationship Id="rId45" Type="http://schemas.openxmlformats.org/officeDocument/2006/relationships/customXml" Target="../ink/ink131.xml"/><Relationship Id="rId66" Type="http://schemas.openxmlformats.org/officeDocument/2006/relationships/image" Target="../media/image144.png"/><Relationship Id="rId87" Type="http://schemas.openxmlformats.org/officeDocument/2006/relationships/customXml" Target="../ink/ink153.xml"/><Relationship Id="rId110" Type="http://schemas.openxmlformats.org/officeDocument/2006/relationships/image" Target="../media/image163.png"/><Relationship Id="rId61" Type="http://schemas.openxmlformats.org/officeDocument/2006/relationships/customXml" Target="../ink/ink139.xml"/><Relationship Id="rId82" Type="http://schemas.openxmlformats.org/officeDocument/2006/relationships/image" Target="../media/image150.png"/><Relationship Id="rId19" Type="http://schemas.openxmlformats.org/officeDocument/2006/relationships/customXml" Target="../ink/ink118.xml"/><Relationship Id="rId14" Type="http://schemas.openxmlformats.org/officeDocument/2006/relationships/image" Target="../media/image118.png"/><Relationship Id="rId30" Type="http://schemas.openxmlformats.org/officeDocument/2006/relationships/image" Target="../media/image126.png"/><Relationship Id="rId35" Type="http://schemas.openxmlformats.org/officeDocument/2006/relationships/customXml" Target="../ink/ink126.xml"/><Relationship Id="rId56" Type="http://schemas.openxmlformats.org/officeDocument/2006/relationships/image" Target="../media/image139.png"/><Relationship Id="rId77" Type="http://schemas.openxmlformats.org/officeDocument/2006/relationships/customXml" Target="../ink/ink147.xml"/><Relationship Id="rId100" Type="http://schemas.openxmlformats.org/officeDocument/2006/relationships/customXml" Target="../ink/ink160.xml"/><Relationship Id="rId105" Type="http://schemas.openxmlformats.org/officeDocument/2006/relationships/image" Target="../media/image161.png"/><Relationship Id="rId8" Type="http://schemas.openxmlformats.org/officeDocument/2006/relationships/image" Target="../media/image115.png"/><Relationship Id="rId51" Type="http://schemas.openxmlformats.org/officeDocument/2006/relationships/customXml" Target="../ink/ink134.xml"/><Relationship Id="rId72" Type="http://schemas.openxmlformats.org/officeDocument/2006/relationships/image" Target="../media/image147.png"/><Relationship Id="rId93" Type="http://schemas.openxmlformats.org/officeDocument/2006/relationships/image" Target="../media/image155.png"/><Relationship Id="rId98" Type="http://schemas.openxmlformats.org/officeDocument/2006/relationships/customXml" Target="../ink/ink159.xml"/><Relationship Id="rId3" Type="http://schemas.openxmlformats.org/officeDocument/2006/relationships/customXml" Target="../ink/ink110.xml"/><Relationship Id="rId25" Type="http://schemas.openxmlformats.org/officeDocument/2006/relationships/customXml" Target="../ink/ink121.xml"/><Relationship Id="rId46" Type="http://schemas.openxmlformats.org/officeDocument/2006/relationships/image" Target="../media/image134.png"/><Relationship Id="rId67" Type="http://schemas.openxmlformats.org/officeDocument/2006/relationships/customXml" Target="../ink/ink142.xml"/><Relationship Id="rId20" Type="http://schemas.openxmlformats.org/officeDocument/2006/relationships/image" Target="../media/image121.png"/><Relationship Id="rId41" Type="http://schemas.openxmlformats.org/officeDocument/2006/relationships/customXml" Target="../ink/ink129.xml"/><Relationship Id="rId62" Type="http://schemas.openxmlformats.org/officeDocument/2006/relationships/image" Target="../media/image142.png"/><Relationship Id="rId83" Type="http://schemas.openxmlformats.org/officeDocument/2006/relationships/customXml" Target="../ink/ink151.xml"/><Relationship Id="rId88" Type="http://schemas.openxmlformats.org/officeDocument/2006/relationships/image" Target="../media/image153.png"/><Relationship Id="rId111" Type="http://schemas.openxmlformats.org/officeDocument/2006/relationships/customXml" Target="../ink/ink16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D70-0E26-BA49-A7B9-E8261EF1C1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S" dirty="0"/>
              <a:t>Íslenskutímí 4. lota</a:t>
            </a:r>
            <a:br>
              <a:rPr lang="en-IS" dirty="0"/>
            </a:br>
            <a:r>
              <a:rPr lang="en-IS" dirty="0"/>
              <a:t>Miðvikudagur hópar 3 og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462B2-A787-584D-896E-3B9529204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IS" dirty="0"/>
              <a:t>ramhald; fallbeyging og tölurnar</a:t>
            </a:r>
          </a:p>
          <a:p>
            <a:r>
              <a:rPr lang="en-GB" dirty="0"/>
              <a:t>A</a:t>
            </a:r>
            <a:r>
              <a:rPr lang="en-IS" dirty="0"/>
              <a:t>ldur, ártöl, dagsetningar</a:t>
            </a:r>
          </a:p>
          <a:p>
            <a:r>
              <a:rPr lang="en-GB" dirty="0"/>
              <a:t>B</a:t>
            </a:r>
            <a:r>
              <a:rPr lang="en-IS" dirty="0"/>
              <a:t>ekkir, nöfn</a:t>
            </a:r>
          </a:p>
        </p:txBody>
      </p:sp>
    </p:spTree>
    <p:extLst>
      <p:ext uri="{BB962C8B-B14F-4D97-AF65-F5344CB8AC3E}">
        <p14:creationId xmlns:p14="http://schemas.microsoft.com/office/powerpoint/2010/main" val="2094345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AE72-1E1D-7A2B-B79C-A1FB26B5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ALDUR eignarfall</a:t>
            </a:r>
            <a:br>
              <a:rPr lang="en-IS" dirty="0"/>
            </a:br>
            <a:r>
              <a:rPr lang="en-IS" dirty="0"/>
              <a:t>eintala = árs – fleirtala ára</a:t>
            </a:r>
          </a:p>
        </p:txBody>
      </p:sp>
      <p:pic>
        <p:nvPicPr>
          <p:cNvPr id="5" name="Content Placeholder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41A4694-476A-CE6D-7376-F1FA94C97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69" y="2833687"/>
            <a:ext cx="7543800" cy="3238500"/>
          </a:xfrm>
        </p:spPr>
      </p:pic>
    </p:spTree>
    <p:extLst>
      <p:ext uri="{BB962C8B-B14F-4D97-AF65-F5344CB8AC3E}">
        <p14:creationId xmlns:p14="http://schemas.microsoft.com/office/powerpoint/2010/main" val="156682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64401-86C8-99D9-DE1D-F8455662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aldur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D86D2-5D13-6659-7262-7A4F53F62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sz="2000" dirty="0"/>
              <a:t>10 ára; tíu ára</a:t>
            </a:r>
          </a:p>
          <a:p>
            <a:r>
              <a:rPr lang="en-IS" sz="2000" dirty="0"/>
              <a:t>20 ára; tuttugu ára – tvítugur/tvítug</a:t>
            </a:r>
          </a:p>
        </p:txBody>
      </p:sp>
    </p:spTree>
    <p:extLst>
      <p:ext uri="{BB962C8B-B14F-4D97-AF65-F5344CB8AC3E}">
        <p14:creationId xmlns:p14="http://schemas.microsoft.com/office/powerpoint/2010/main" val="390659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2822-291F-9974-30F5-54678D7D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Hvenær ertu fæddur/fædd?</a:t>
            </a:r>
            <a:br>
              <a:rPr lang="en-IS" dirty="0"/>
            </a:br>
            <a:r>
              <a:rPr lang="en-IS" dirty="0"/>
              <a:t>Hvenær fæddist þú/hann/hún?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68EA5-42AD-F69A-090C-D23BDB8D6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865512"/>
            <a:ext cx="11710988" cy="3668638"/>
          </a:xfrm>
        </p:spPr>
        <p:txBody>
          <a:bodyPr/>
          <a:lstStyle/>
          <a:p>
            <a:r>
              <a:rPr lang="en-IS" dirty="0"/>
              <a:t>Hann er fæddur 1999/Hann fæddist 1999</a:t>
            </a:r>
          </a:p>
          <a:p>
            <a:r>
              <a:rPr lang="en-IS" dirty="0"/>
              <a:t>Hann er fæddur árið 1999</a:t>
            </a:r>
          </a:p>
          <a:p>
            <a:r>
              <a:rPr lang="en-IS" dirty="0"/>
              <a:t>Hún er fædd</a:t>
            </a:r>
          </a:p>
          <a:p>
            <a:r>
              <a:rPr lang="en-IS" dirty="0"/>
              <a:t>Hún er fædd árið …</a:t>
            </a:r>
          </a:p>
        </p:txBody>
      </p:sp>
    </p:spTree>
    <p:extLst>
      <p:ext uri="{BB962C8B-B14F-4D97-AF65-F5344CB8AC3E}">
        <p14:creationId xmlns:p14="http://schemas.microsoft.com/office/powerpoint/2010/main" val="52866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D3EBE-A2B7-7728-33DE-0B9E976E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Hvaða </a:t>
            </a:r>
            <a:r>
              <a:rPr lang="en-IS" dirty="0">
                <a:solidFill>
                  <a:srgbClr val="0070C0"/>
                </a:solidFill>
              </a:rPr>
              <a:t>mánaðadagur </a:t>
            </a:r>
            <a:r>
              <a:rPr lang="en-IS" u="sng" dirty="0">
                <a:solidFill>
                  <a:srgbClr val="0070C0"/>
                </a:solidFill>
              </a:rPr>
              <a:t>er</a:t>
            </a:r>
            <a:r>
              <a:rPr lang="en-IS" dirty="0">
                <a:solidFill>
                  <a:srgbClr val="0070C0"/>
                </a:solidFill>
              </a:rPr>
              <a:t> </a:t>
            </a:r>
            <a:r>
              <a:rPr lang="en-IS" dirty="0"/>
              <a:t>í dag?</a:t>
            </a:r>
            <a:br>
              <a:rPr lang="en-IS" dirty="0"/>
            </a:br>
            <a:r>
              <a:rPr lang="en-IS" dirty="0"/>
              <a:t>24. janúar = tuttugast</a:t>
            </a:r>
            <a:r>
              <a:rPr lang="en-IS" u="sng" dirty="0"/>
              <a:t>i</a:t>
            </a:r>
            <a:r>
              <a:rPr lang="en-IS" dirty="0"/>
              <a:t> og fjórð</a:t>
            </a:r>
            <a:r>
              <a:rPr lang="en-IS" u="sng" dirty="0"/>
              <a:t>i</a:t>
            </a:r>
            <a:endParaRPr lang="en-IS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54550-339B-D0A2-EAD9-8DF2AC8DE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681" y="2505472"/>
            <a:ext cx="6480720" cy="4029102"/>
          </a:xfrm>
        </p:spPr>
        <p:txBody>
          <a:bodyPr/>
          <a:lstStyle/>
          <a:p>
            <a:r>
              <a:rPr lang="en-IS" dirty="0"/>
              <a:t>4. maí - </a:t>
            </a:r>
          </a:p>
          <a:p>
            <a:r>
              <a:rPr lang="en-IS" dirty="0"/>
              <a:t>26. apríl –</a:t>
            </a:r>
          </a:p>
          <a:p>
            <a:r>
              <a:rPr lang="en-IS" dirty="0"/>
              <a:t>1. febrúar -</a:t>
            </a:r>
          </a:p>
          <a:p>
            <a:r>
              <a:rPr lang="en-IS" dirty="0"/>
              <a:t>19. ágúst -</a:t>
            </a:r>
          </a:p>
          <a:p>
            <a:r>
              <a:rPr lang="en-IS" dirty="0"/>
              <a:t>11. júní -</a:t>
            </a:r>
          </a:p>
          <a:p>
            <a:r>
              <a:rPr lang="en-IS" dirty="0"/>
              <a:t>6. júlí – </a:t>
            </a:r>
          </a:p>
        </p:txBody>
      </p:sp>
      <p:pic>
        <p:nvPicPr>
          <p:cNvPr id="6" name="Content Placeholder 5" descr="A number of words on a white background&#10;&#10;Description automatically generated">
            <a:extLst>
              <a:ext uri="{FF2B5EF4-FFF2-40B4-BE49-F238E27FC236}">
                <a16:creationId xmlns:a16="http://schemas.microsoft.com/office/drawing/2014/main" id="{8F7FE005-22FE-9920-B3BE-8A0B74CD51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91" y="2937520"/>
            <a:ext cx="4991398" cy="3990569"/>
          </a:xfrm>
        </p:spPr>
      </p:pic>
    </p:spTree>
    <p:extLst>
      <p:ext uri="{BB962C8B-B14F-4D97-AF65-F5344CB8AC3E}">
        <p14:creationId xmlns:p14="http://schemas.microsoft.com/office/powerpoint/2010/main" val="340084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1A6B-5181-2B4A-A4AD-33CD7CD3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S" dirty="0"/>
              <a:t>Verkefni; </a:t>
            </a:r>
            <a:r>
              <a:rPr lang="en-IS" sz="2800" dirty="0"/>
              <a:t>hvað eru börnin gömul?</a:t>
            </a:r>
            <a:br>
              <a:rPr lang="en-IS" sz="2800" dirty="0"/>
            </a:br>
            <a:r>
              <a:rPr lang="en-GB" sz="2800" dirty="0"/>
              <a:t>H</a:t>
            </a:r>
            <a:r>
              <a:rPr lang="en-IS" sz="2800" dirty="0"/>
              <a:t>venær eru þau fædd? </a:t>
            </a:r>
            <a:br>
              <a:rPr lang="en-IS" sz="2800" dirty="0"/>
            </a:br>
            <a:r>
              <a:rPr lang="en-IS" sz="2800" dirty="0"/>
              <a:t>Hvenær eiga þau afmæli?</a:t>
            </a:r>
          </a:p>
        </p:txBody>
      </p:sp>
      <p:pic>
        <p:nvPicPr>
          <p:cNvPr id="5" name="Content Placeholder 4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8C4177F-F7C0-DAE4-B9D8-1380DBD2E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71" y="2680318"/>
            <a:ext cx="7653999" cy="3495130"/>
          </a:xfr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9E00D57-1405-C051-5443-E76598F3A589}"/>
                  </a:ext>
                </a:extLst>
              </p14:cNvPr>
              <p14:cNvContentPartPr/>
              <p14:nvPr/>
            </p14:nvContentPartPr>
            <p14:xfrm>
              <a:off x="369271" y="2876908"/>
              <a:ext cx="2814480" cy="421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9E00D57-1405-C051-5443-E76598F3A5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271" y="2858908"/>
                <a:ext cx="2850120" cy="45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B79AE68-AF80-3376-C2B6-1EC9612B1932}"/>
              </a:ext>
            </a:extLst>
          </p:cNvPr>
          <p:cNvGrpSpPr/>
          <p:nvPr/>
        </p:nvGrpSpPr>
        <p:grpSpPr>
          <a:xfrm>
            <a:off x="783271" y="3038548"/>
            <a:ext cx="650520" cy="323640"/>
            <a:chOff x="783271" y="3038548"/>
            <a:chExt cx="65052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52F42B-26E4-5DC6-E52F-42F751A9024C}"/>
                    </a:ext>
                  </a:extLst>
                </p14:cNvPr>
                <p14:cNvContentPartPr/>
                <p14:nvPr/>
              </p14:nvContentPartPr>
              <p14:xfrm>
                <a:off x="783271" y="3038548"/>
                <a:ext cx="152280" cy="17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52F42B-26E4-5DC6-E52F-42F751A9024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5631" y="3020908"/>
                  <a:ext cx="187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EC5EA36-AEBD-7306-DD2A-C8501B895FA4}"/>
                    </a:ext>
                  </a:extLst>
                </p14:cNvPr>
                <p14:cNvContentPartPr/>
                <p14:nvPr/>
              </p14:nvContentPartPr>
              <p14:xfrm>
                <a:off x="1040311" y="3117748"/>
                <a:ext cx="140760" cy="164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EC5EA36-AEBD-7306-DD2A-C8501B895F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2671" y="3100108"/>
                  <a:ext cx="176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4E0005-A1CE-DCDF-4347-C2954B2A7BEC}"/>
                    </a:ext>
                  </a:extLst>
                </p14:cNvPr>
                <p14:cNvContentPartPr/>
                <p14:nvPr/>
              </p14:nvContentPartPr>
              <p14:xfrm>
                <a:off x="1273951" y="3136108"/>
                <a:ext cx="156960" cy="186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4E0005-A1CE-DCDF-4347-C2954B2A7BE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56311" y="3118108"/>
                  <a:ext cx="192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C8433CE-BDC5-8F5A-8D1F-118895B0D07B}"/>
                    </a:ext>
                  </a:extLst>
                </p14:cNvPr>
                <p14:cNvContentPartPr/>
                <p14:nvPr/>
              </p14:nvContentPartPr>
              <p14:xfrm>
                <a:off x="1298431" y="3273628"/>
                <a:ext cx="84960" cy="15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C8433CE-BDC5-8F5A-8D1F-118895B0D0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80791" y="3255988"/>
                  <a:ext cx="120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AEA405B-0F2F-77F6-815D-EBD72EBC9B8A}"/>
                    </a:ext>
                  </a:extLst>
                </p14:cNvPr>
                <p14:cNvContentPartPr/>
                <p14:nvPr/>
              </p14:nvContentPartPr>
              <p14:xfrm>
                <a:off x="1278631" y="3294148"/>
                <a:ext cx="6840" cy="56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AEA405B-0F2F-77F6-815D-EBD72EBC9B8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60631" y="3276508"/>
                  <a:ext cx="42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639D076-2D05-AAB3-F883-BA3E5ED0FF8F}"/>
                    </a:ext>
                  </a:extLst>
                </p14:cNvPr>
                <p14:cNvContentPartPr/>
                <p14:nvPr/>
              </p14:nvContentPartPr>
              <p14:xfrm>
                <a:off x="1427671" y="3324388"/>
                <a:ext cx="6120" cy="37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39D076-2D05-AAB3-F883-BA3E5ED0FF8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10031" y="3306388"/>
                  <a:ext cx="4176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C675E15-7135-12BE-6698-A0AF8D483082}"/>
              </a:ext>
            </a:extLst>
          </p:cNvPr>
          <p:cNvGrpSpPr/>
          <p:nvPr/>
        </p:nvGrpSpPr>
        <p:grpSpPr>
          <a:xfrm>
            <a:off x="452431" y="3565948"/>
            <a:ext cx="1150560" cy="342720"/>
            <a:chOff x="452431" y="3565948"/>
            <a:chExt cx="115056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E91801-497B-FCDC-C152-3BB090F86CBB}"/>
                    </a:ext>
                  </a:extLst>
                </p14:cNvPr>
                <p14:cNvContentPartPr/>
                <p14:nvPr/>
              </p14:nvContentPartPr>
              <p14:xfrm>
                <a:off x="452431" y="3565948"/>
                <a:ext cx="260280" cy="230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E91801-497B-FCDC-C152-3BB090F86C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4791" y="3548308"/>
                  <a:ext cx="295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9FA377-500F-8AEE-16A8-7989BAFD1123}"/>
                    </a:ext>
                  </a:extLst>
                </p14:cNvPr>
                <p14:cNvContentPartPr/>
                <p14:nvPr/>
              </p14:nvContentPartPr>
              <p14:xfrm>
                <a:off x="945631" y="3750628"/>
                <a:ext cx="181440" cy="9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9FA377-500F-8AEE-16A8-7989BAFD11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7991" y="3732628"/>
                  <a:ext cx="217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AF44C93-C72E-BD67-469A-0075A16194FC}"/>
                    </a:ext>
                  </a:extLst>
                </p14:cNvPr>
                <p14:cNvContentPartPr/>
                <p14:nvPr/>
              </p14:nvContentPartPr>
              <p14:xfrm>
                <a:off x="1040311" y="3609148"/>
                <a:ext cx="57960" cy="33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AF44C93-C72E-BD67-469A-0075A16194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2671" y="3591508"/>
                  <a:ext cx="93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D99959-5E9D-4E4A-01FB-F692420CF4AC}"/>
                    </a:ext>
                  </a:extLst>
                </p14:cNvPr>
                <p14:cNvContentPartPr/>
                <p14:nvPr/>
              </p14:nvContentPartPr>
              <p14:xfrm>
                <a:off x="1244791" y="3701308"/>
                <a:ext cx="97920" cy="158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D99959-5E9D-4E4A-01FB-F692420CF4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26791" y="3683668"/>
                  <a:ext cx="133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3EFA3BF-89BC-429C-E44C-5E8C56DBBAC2}"/>
                    </a:ext>
                  </a:extLst>
                </p14:cNvPr>
                <p14:cNvContentPartPr/>
                <p14:nvPr/>
              </p14:nvContentPartPr>
              <p14:xfrm>
                <a:off x="1360711" y="3774028"/>
                <a:ext cx="242280" cy="134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3EFA3BF-89BC-429C-E44C-5E8C56DBBAC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42711" y="3756028"/>
                  <a:ext cx="2779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107968-2FFA-6B2E-E77D-97E9A22DD98B}"/>
              </a:ext>
            </a:extLst>
          </p:cNvPr>
          <p:cNvGrpSpPr/>
          <p:nvPr/>
        </p:nvGrpSpPr>
        <p:grpSpPr>
          <a:xfrm>
            <a:off x="447751" y="4312588"/>
            <a:ext cx="1184040" cy="363960"/>
            <a:chOff x="447751" y="4312588"/>
            <a:chExt cx="118404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B9CAE9F-DA99-68CF-F6D3-6CA656F9676A}"/>
                    </a:ext>
                  </a:extLst>
                </p14:cNvPr>
                <p14:cNvContentPartPr/>
                <p14:nvPr/>
              </p14:nvContentPartPr>
              <p14:xfrm>
                <a:off x="447751" y="4318348"/>
                <a:ext cx="24840" cy="255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B9CAE9F-DA99-68CF-F6D3-6CA656F9676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0111" y="4300348"/>
                  <a:ext cx="60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AE192D-A6A6-C2B7-7BA9-14428F76F051}"/>
                    </a:ext>
                  </a:extLst>
                </p14:cNvPr>
                <p14:cNvContentPartPr/>
                <p14:nvPr/>
              </p14:nvContentPartPr>
              <p14:xfrm>
                <a:off x="448831" y="4314748"/>
                <a:ext cx="261360" cy="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AE192D-A6A6-C2B7-7BA9-14428F76F05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0831" y="4296748"/>
                  <a:ext cx="297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52D3A28-E047-E385-03F6-5083B2D9E669}"/>
                    </a:ext>
                  </a:extLst>
                </p14:cNvPr>
                <p14:cNvContentPartPr/>
                <p14:nvPr/>
              </p14:nvContentPartPr>
              <p14:xfrm>
                <a:off x="499951" y="4467388"/>
                <a:ext cx="127080" cy="1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52D3A28-E047-E385-03F6-5083B2D9E66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2311" y="4449388"/>
                  <a:ext cx="162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D928610-3656-2C9D-00F3-3F046FFBBC41}"/>
                    </a:ext>
                  </a:extLst>
                </p14:cNvPr>
                <p14:cNvContentPartPr/>
                <p14:nvPr/>
              </p14:nvContentPartPr>
              <p14:xfrm>
                <a:off x="772831" y="4466308"/>
                <a:ext cx="302040" cy="143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D928610-3656-2C9D-00F3-3F046FFBBC4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4831" y="4448668"/>
                  <a:ext cx="337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A4CA764-B78E-801E-149C-2DCB7C13F2EF}"/>
                    </a:ext>
                  </a:extLst>
                </p14:cNvPr>
                <p14:cNvContentPartPr/>
                <p14:nvPr/>
              </p14:nvContentPartPr>
              <p14:xfrm>
                <a:off x="1180351" y="4312588"/>
                <a:ext cx="201240" cy="363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A4CA764-B78E-801E-149C-2DCB7C13F2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62711" y="4294588"/>
                  <a:ext cx="2368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186DB54-DBC7-83D7-5C16-3930AB04F9FE}"/>
                    </a:ext>
                  </a:extLst>
                </p14:cNvPr>
                <p14:cNvContentPartPr/>
                <p14:nvPr/>
              </p14:nvContentPartPr>
              <p14:xfrm>
                <a:off x="1433431" y="4351108"/>
                <a:ext cx="198360" cy="324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86DB54-DBC7-83D7-5C16-3930AB04F9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15791" y="4333108"/>
                  <a:ext cx="234000" cy="36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D5BB1BF-F276-AB0C-3431-483268966EE8}"/>
                  </a:ext>
                </a:extLst>
              </p14:cNvPr>
              <p14:cNvContentPartPr/>
              <p14:nvPr/>
            </p14:nvContentPartPr>
            <p14:xfrm>
              <a:off x="107911" y="5066068"/>
              <a:ext cx="150480" cy="15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D5BB1BF-F276-AB0C-3431-483268966E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911" y="5048428"/>
                <a:ext cx="1861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9AD829A-4ACA-6D77-F655-9E96CCF68290}"/>
                  </a:ext>
                </a:extLst>
              </p14:cNvPr>
              <p14:cNvContentPartPr/>
              <p14:nvPr/>
            </p14:nvContentPartPr>
            <p14:xfrm>
              <a:off x="224911" y="4898668"/>
              <a:ext cx="55080" cy="42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9AD829A-4ACA-6D77-F655-9E96CCF6829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6911" y="4881028"/>
                <a:ext cx="90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F7D0EF3-53B4-7973-8841-03A5DECED4CF}"/>
                  </a:ext>
                </a:extLst>
              </p14:cNvPr>
              <p14:cNvContentPartPr/>
              <p14:nvPr/>
            </p14:nvContentPartPr>
            <p14:xfrm>
              <a:off x="335071" y="5048428"/>
              <a:ext cx="141480" cy="16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F7D0EF3-53B4-7973-8841-03A5DECED4C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7071" y="5030428"/>
                <a:ext cx="1771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158D98-E8BB-F9F8-E4FA-42B40DBE18A3}"/>
                  </a:ext>
                </a:extLst>
              </p14:cNvPr>
              <p14:cNvContentPartPr/>
              <p14:nvPr/>
            </p14:nvContentPartPr>
            <p14:xfrm>
              <a:off x="542431" y="5121508"/>
              <a:ext cx="23400" cy="157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158D98-E8BB-F9F8-E4FA-42B40DBE18A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4791" y="5103868"/>
                <a:ext cx="590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5E76B80-2282-7040-1523-2F61B414C94A}"/>
                  </a:ext>
                </a:extLst>
              </p14:cNvPr>
              <p14:cNvContentPartPr/>
              <p14:nvPr/>
            </p14:nvContentPartPr>
            <p14:xfrm>
              <a:off x="548551" y="4918828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5E76B80-2282-7040-1523-2F61B414C94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0911" y="490118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2A79C4-5431-F6A3-93CA-484017852697}"/>
                  </a:ext>
                </a:extLst>
              </p14:cNvPr>
              <p14:cNvContentPartPr/>
              <p14:nvPr/>
            </p14:nvContentPartPr>
            <p14:xfrm>
              <a:off x="674551" y="4901548"/>
              <a:ext cx="137880" cy="363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2A79C4-5431-F6A3-93CA-48401785269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11" y="4883548"/>
                <a:ext cx="1735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231577D-03A9-DE10-C3DE-840355ED9233}"/>
                  </a:ext>
                </a:extLst>
              </p14:cNvPr>
              <p14:cNvContentPartPr/>
              <p14:nvPr/>
            </p14:nvContentPartPr>
            <p14:xfrm>
              <a:off x="703351" y="4967788"/>
              <a:ext cx="75960" cy="43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231577D-03A9-DE10-C3DE-840355ED923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85711" y="4950148"/>
                <a:ext cx="1116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7C7C400-D824-F631-274F-48D228B78197}"/>
                  </a:ext>
                </a:extLst>
              </p14:cNvPr>
              <p14:cNvContentPartPr/>
              <p14:nvPr/>
            </p14:nvContentPartPr>
            <p14:xfrm>
              <a:off x="984151" y="5039428"/>
              <a:ext cx="226080" cy="316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7C7C400-D824-F631-274F-48D228B7819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66511" y="5021428"/>
                <a:ext cx="26172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F2C1213-CED2-E210-8A77-F59695FA3369}"/>
                  </a:ext>
                </a:extLst>
              </p14:cNvPr>
              <p14:cNvContentPartPr/>
              <p14:nvPr/>
            </p14:nvContentPartPr>
            <p14:xfrm>
              <a:off x="1325791" y="5205748"/>
              <a:ext cx="120240" cy="145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F2C1213-CED2-E210-8A77-F59695FA336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07791" y="5188108"/>
                <a:ext cx="15588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9A69604C-C5E9-BD53-821C-6AB278EBEB7B}"/>
              </a:ext>
            </a:extLst>
          </p:cNvPr>
          <p:cNvGrpSpPr/>
          <p:nvPr/>
        </p:nvGrpSpPr>
        <p:grpSpPr>
          <a:xfrm>
            <a:off x="1526311" y="5046988"/>
            <a:ext cx="427680" cy="375480"/>
            <a:chOff x="1526311" y="5046988"/>
            <a:chExt cx="42768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1ABED52-14B4-569A-7F39-5CCCD5B76D7D}"/>
                    </a:ext>
                  </a:extLst>
                </p14:cNvPr>
                <p14:cNvContentPartPr/>
                <p14:nvPr/>
              </p14:nvContentPartPr>
              <p14:xfrm>
                <a:off x="1526311" y="5046988"/>
                <a:ext cx="237240" cy="342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1ABED52-14B4-569A-7F39-5CCCD5B76D7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08671" y="5028988"/>
                  <a:ext cx="2728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C84E5E0-AB35-AA7D-3A95-2FE1D085B1ED}"/>
                    </a:ext>
                  </a:extLst>
                </p14:cNvPr>
                <p14:cNvContentPartPr/>
                <p14:nvPr/>
              </p14:nvContentPartPr>
              <p14:xfrm>
                <a:off x="1933111" y="5119708"/>
                <a:ext cx="20880" cy="302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C84E5E0-AB35-AA7D-3A95-2FE1D085B1E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15471" y="5101708"/>
                  <a:ext cx="56520" cy="33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9A29EEC-A541-64C0-2CBD-79FDC53DED9B}"/>
                  </a:ext>
                </a:extLst>
              </p14:cNvPr>
              <p14:cNvContentPartPr/>
              <p14:nvPr/>
            </p14:nvContentPartPr>
            <p14:xfrm>
              <a:off x="4327471" y="5027908"/>
              <a:ext cx="901440" cy="1129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9A29EEC-A541-64C0-2CBD-79FDC53DED9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318471" y="5018908"/>
                <a:ext cx="919080" cy="11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6075743D-C080-E545-0818-19D36A9556F2}"/>
              </a:ext>
            </a:extLst>
          </p:cNvPr>
          <p:cNvGrpSpPr/>
          <p:nvPr/>
        </p:nvGrpSpPr>
        <p:grpSpPr>
          <a:xfrm>
            <a:off x="3233783" y="6233158"/>
            <a:ext cx="2283480" cy="957960"/>
            <a:chOff x="3325951" y="6276388"/>
            <a:chExt cx="2283480" cy="9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7C3A440-93FD-0C6E-A0AC-024BDC537F6B}"/>
                    </a:ext>
                  </a:extLst>
                </p14:cNvPr>
                <p14:cNvContentPartPr/>
                <p14:nvPr/>
              </p14:nvContentPartPr>
              <p14:xfrm>
                <a:off x="3377791" y="6276388"/>
                <a:ext cx="99360" cy="307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7C3A440-93FD-0C6E-A0AC-024BDC537F6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68791" y="6267748"/>
                  <a:ext cx="1170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70BFED3-2C63-F8D9-AF58-4AC449A36556}"/>
                    </a:ext>
                  </a:extLst>
                </p14:cNvPr>
                <p14:cNvContentPartPr/>
                <p14:nvPr/>
              </p14:nvContentPartPr>
              <p14:xfrm>
                <a:off x="3465271" y="6418948"/>
                <a:ext cx="321840" cy="192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70BFED3-2C63-F8D9-AF58-4AC449A3655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56631" y="6409948"/>
                  <a:ext cx="339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AC5B800-7DC1-A914-E476-13B1225ACA39}"/>
                    </a:ext>
                  </a:extLst>
                </p14:cNvPr>
                <p14:cNvContentPartPr/>
                <p14:nvPr/>
              </p14:nvContentPartPr>
              <p14:xfrm>
                <a:off x="3684871" y="6448108"/>
                <a:ext cx="105480" cy="1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AC5B800-7DC1-A914-E476-13B1225ACA3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76231" y="6439108"/>
                  <a:ext cx="123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D3EECC0-D262-8B75-89F7-3F3988BDD47E}"/>
                    </a:ext>
                  </a:extLst>
                </p14:cNvPr>
                <p14:cNvContentPartPr/>
                <p14:nvPr/>
              </p14:nvContentPartPr>
              <p14:xfrm>
                <a:off x="3865951" y="6501748"/>
                <a:ext cx="156960" cy="166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D3EECC0-D262-8B75-89F7-3F3988BDD47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56951" y="6492748"/>
                  <a:ext cx="174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ED5FDBF-C131-B06D-F995-5BDFB99C8CC3}"/>
                    </a:ext>
                  </a:extLst>
                </p14:cNvPr>
                <p14:cNvContentPartPr/>
                <p14:nvPr/>
              </p14:nvContentPartPr>
              <p14:xfrm>
                <a:off x="4103551" y="6517588"/>
                <a:ext cx="86760" cy="168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ED5FDBF-C131-B06D-F995-5BDFB99C8CC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94911" y="6508588"/>
                  <a:ext cx="104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12B6BAA-A6B0-3981-FC2B-674FA04803FD}"/>
                    </a:ext>
                  </a:extLst>
                </p14:cNvPr>
                <p14:cNvContentPartPr/>
                <p14:nvPr/>
              </p14:nvContentPartPr>
              <p14:xfrm>
                <a:off x="4590991" y="6325708"/>
                <a:ext cx="179640" cy="36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12B6BAA-A6B0-3981-FC2B-674FA04803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82351" y="6317068"/>
                  <a:ext cx="1972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7D2E766-D3A5-8694-4F35-D1A290D01EE3}"/>
                    </a:ext>
                  </a:extLst>
                </p14:cNvPr>
                <p14:cNvContentPartPr/>
                <p14:nvPr/>
              </p14:nvContentPartPr>
              <p14:xfrm>
                <a:off x="4940191" y="6524788"/>
                <a:ext cx="420840" cy="168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7D2E766-D3A5-8694-4F35-D1A290D01EE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31551" y="6515788"/>
                  <a:ext cx="438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6C72369-B4B4-A0D6-1D84-5E9AA03D08B3}"/>
                    </a:ext>
                  </a:extLst>
                </p14:cNvPr>
                <p14:cNvContentPartPr/>
                <p14:nvPr/>
              </p14:nvContentPartPr>
              <p14:xfrm>
                <a:off x="5403511" y="6570508"/>
                <a:ext cx="205920" cy="161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6C72369-B4B4-A0D6-1D84-5E9AA03D08B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94511" y="6561508"/>
                  <a:ext cx="223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B235230-C34D-3A97-AE07-07B0EAFF79F2}"/>
                    </a:ext>
                  </a:extLst>
                </p14:cNvPr>
                <p14:cNvContentPartPr/>
                <p14:nvPr/>
              </p14:nvContentPartPr>
              <p14:xfrm>
                <a:off x="5112631" y="6304108"/>
                <a:ext cx="19440" cy="58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B235230-C34D-3A97-AE07-07B0EAFF79F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03991" y="6295468"/>
                  <a:ext cx="37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8C1B9DF-DCF3-0A5D-C326-A51C4D04E5C6}"/>
                    </a:ext>
                  </a:extLst>
                </p14:cNvPr>
                <p14:cNvContentPartPr/>
                <p14:nvPr/>
              </p14:nvContentPartPr>
              <p14:xfrm>
                <a:off x="3325951" y="6854548"/>
                <a:ext cx="42480" cy="254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8C1B9DF-DCF3-0A5D-C326-A51C4D04E5C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16951" y="6845548"/>
                  <a:ext cx="60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F387557-2030-8CE4-582E-AE1AE20A71D2}"/>
                    </a:ext>
                  </a:extLst>
                </p14:cNvPr>
                <p14:cNvContentPartPr/>
                <p14:nvPr/>
              </p14:nvContentPartPr>
              <p14:xfrm>
                <a:off x="3355111" y="6798028"/>
                <a:ext cx="229680" cy="29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F387557-2030-8CE4-582E-AE1AE20A71D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346471" y="6789388"/>
                  <a:ext cx="247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BCDB5A2-C07C-2D61-A66A-051A63F9F284}"/>
                    </a:ext>
                  </a:extLst>
                </p14:cNvPr>
                <p14:cNvContentPartPr/>
                <p14:nvPr/>
              </p14:nvContentPartPr>
              <p14:xfrm>
                <a:off x="3391111" y="6988828"/>
                <a:ext cx="186120" cy="15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BCDB5A2-C07C-2D61-A66A-051A63F9F28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82111" y="6979828"/>
                  <a:ext cx="203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0AF118C-4CFB-D2BA-8543-412A61C74181}"/>
                    </a:ext>
                  </a:extLst>
                </p14:cNvPr>
                <p14:cNvContentPartPr/>
                <p14:nvPr/>
              </p14:nvContentPartPr>
              <p14:xfrm>
                <a:off x="3681991" y="6986668"/>
                <a:ext cx="201600" cy="194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0AF118C-4CFB-D2BA-8543-412A61C7418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72991" y="6978028"/>
                  <a:ext cx="219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C4DACC6-735E-6098-D133-EBAC40B63D85}"/>
                    </a:ext>
                  </a:extLst>
                </p14:cNvPr>
                <p14:cNvContentPartPr/>
                <p14:nvPr/>
              </p14:nvContentPartPr>
              <p14:xfrm>
                <a:off x="3972511" y="6876148"/>
                <a:ext cx="187200" cy="358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C4DACC6-735E-6098-D133-EBAC40B63D8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63511" y="6867148"/>
                  <a:ext cx="2048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7305F76-D23C-3A5F-2B96-E399EFAB52E5}"/>
                    </a:ext>
                  </a:extLst>
                </p14:cNvPr>
                <p14:cNvContentPartPr/>
                <p14:nvPr/>
              </p14:nvContentPartPr>
              <p14:xfrm>
                <a:off x="4229191" y="6830068"/>
                <a:ext cx="205920" cy="359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7305F76-D23C-3A5F-2B96-E399EFAB52E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20551" y="6821068"/>
                  <a:ext cx="2235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BE09F54-6D4C-B27F-63B3-CDE0590A0BA3}"/>
                    </a:ext>
                  </a:extLst>
                </p14:cNvPr>
                <p14:cNvContentPartPr/>
                <p14:nvPr/>
              </p14:nvContentPartPr>
              <p14:xfrm>
                <a:off x="4528711" y="7093948"/>
                <a:ext cx="162000" cy="128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BE09F54-6D4C-B27F-63B3-CDE0590A0BA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20071" y="7084948"/>
                  <a:ext cx="179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2F2838C-D0AD-3B5A-C49E-4B7028723BBF}"/>
                    </a:ext>
                  </a:extLst>
                </p14:cNvPr>
                <p14:cNvContentPartPr/>
                <p14:nvPr/>
              </p14:nvContentPartPr>
              <p14:xfrm>
                <a:off x="4834711" y="6956428"/>
                <a:ext cx="127440" cy="268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2F2838C-D0AD-3B5A-C49E-4B7028723BB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26071" y="6947428"/>
                  <a:ext cx="14508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86C2E82-D4F2-BBBB-103A-D51F62B98ECD}"/>
              </a:ext>
            </a:extLst>
          </p:cNvPr>
          <p:cNvGrpSpPr/>
          <p:nvPr/>
        </p:nvGrpSpPr>
        <p:grpSpPr>
          <a:xfrm>
            <a:off x="5193631" y="6865348"/>
            <a:ext cx="730080" cy="326880"/>
            <a:chOff x="5193631" y="6865348"/>
            <a:chExt cx="73008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2873372-050A-D057-16E9-8F6A80DA3A7A}"/>
                    </a:ext>
                  </a:extLst>
                </p14:cNvPr>
                <p14:cNvContentPartPr/>
                <p14:nvPr/>
              </p14:nvContentPartPr>
              <p14:xfrm>
                <a:off x="5193631" y="6865348"/>
                <a:ext cx="730080" cy="326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2873372-050A-D057-16E9-8F6A80DA3A7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84991" y="6856708"/>
                  <a:ext cx="7477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7E18DC2-5F37-5959-A98F-AABFB6113C3C}"/>
                    </a:ext>
                  </a:extLst>
                </p14:cNvPr>
                <p14:cNvContentPartPr/>
                <p14:nvPr/>
              </p14:nvContentPartPr>
              <p14:xfrm>
                <a:off x="5719591" y="6879028"/>
                <a:ext cx="73080" cy="106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7E18DC2-5F37-5959-A98F-AABFB6113C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10951" y="6870028"/>
                  <a:ext cx="90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95BE657-80FA-6AE8-CC8F-A2B7C3D26130}"/>
                    </a:ext>
                  </a:extLst>
                </p14:cNvPr>
                <p14:cNvContentPartPr/>
                <p14:nvPr/>
              </p14:nvContentPartPr>
              <p14:xfrm>
                <a:off x="5411071" y="6903508"/>
                <a:ext cx="34920" cy="46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95BE657-80FA-6AE8-CC8F-A2B7C3D2613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02071" y="6894868"/>
                  <a:ext cx="52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BBAEFB-AE4D-4EF3-FBF0-BD61772F46FB}"/>
                    </a:ext>
                  </a:extLst>
                </p14:cNvPr>
                <p14:cNvContentPartPr/>
                <p14:nvPr/>
              </p14:nvContentPartPr>
              <p14:xfrm>
                <a:off x="5647231" y="6954268"/>
                <a:ext cx="10080" cy="6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BBAEFB-AE4D-4EF3-FBF0-BD61772F46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38591" y="6945628"/>
                  <a:ext cx="277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758E580-824F-1CE3-D2F8-FA44A3AC3BDD}"/>
              </a:ext>
            </a:extLst>
          </p:cNvPr>
          <p:cNvGrpSpPr/>
          <p:nvPr/>
        </p:nvGrpSpPr>
        <p:grpSpPr>
          <a:xfrm>
            <a:off x="6141511" y="6926188"/>
            <a:ext cx="834840" cy="370800"/>
            <a:chOff x="6141511" y="6926188"/>
            <a:chExt cx="83484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152C8DD-3D7C-A1FF-D6E7-9E53F4452981}"/>
                    </a:ext>
                  </a:extLst>
                </p14:cNvPr>
                <p14:cNvContentPartPr/>
                <p14:nvPr/>
              </p14:nvContentPartPr>
              <p14:xfrm>
                <a:off x="6141511" y="6926188"/>
                <a:ext cx="212040" cy="302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152C8DD-3D7C-A1FF-D6E7-9E53F445298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32511" y="6917188"/>
                  <a:ext cx="2296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87624F-6238-F0B6-871C-5D2EA650E5F9}"/>
                    </a:ext>
                  </a:extLst>
                </p14:cNvPr>
                <p14:cNvContentPartPr/>
                <p14:nvPr/>
              </p14:nvContentPartPr>
              <p14:xfrm>
                <a:off x="6399271" y="7008988"/>
                <a:ext cx="169920" cy="204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87624F-6238-F0B6-871C-5D2EA650E5F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90271" y="7000348"/>
                  <a:ext cx="187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AAAD645-5CCC-5E20-3977-EC7017370407}"/>
                    </a:ext>
                  </a:extLst>
                </p14:cNvPr>
                <p14:cNvContentPartPr/>
                <p14:nvPr/>
              </p14:nvContentPartPr>
              <p14:xfrm>
                <a:off x="6637231" y="6974788"/>
                <a:ext cx="60480" cy="246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AAAD645-5CCC-5E20-3977-EC701737040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28591" y="6965788"/>
                  <a:ext cx="78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32E2C32-1A12-8F14-501C-3582C2255D6F}"/>
                    </a:ext>
                  </a:extLst>
                </p14:cNvPr>
                <p14:cNvContentPartPr/>
                <p14:nvPr/>
              </p14:nvContentPartPr>
              <p14:xfrm>
                <a:off x="6788071" y="6949588"/>
                <a:ext cx="188280" cy="347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32E2C32-1A12-8F14-501C-3582C2255D6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79431" y="6940588"/>
                  <a:ext cx="205920" cy="36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894A984-C5DC-544E-F2EE-00690F3A181B}"/>
                  </a:ext>
                </a:extLst>
              </p14:cNvPr>
              <p14:cNvContentPartPr/>
              <p14:nvPr/>
            </p14:nvContentPartPr>
            <p14:xfrm>
              <a:off x="7022431" y="1792228"/>
              <a:ext cx="1078200" cy="10440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894A984-C5DC-544E-F2EE-00690F3A181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004431" y="1774228"/>
                <a:ext cx="1113840" cy="10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DA80A8B-B012-ACB1-26E9-C3A481A21505}"/>
              </a:ext>
            </a:extLst>
          </p:cNvPr>
          <p:cNvGrpSpPr/>
          <p:nvPr/>
        </p:nvGrpSpPr>
        <p:grpSpPr>
          <a:xfrm>
            <a:off x="8142031" y="1013908"/>
            <a:ext cx="848880" cy="906480"/>
            <a:chOff x="8142031" y="1013908"/>
            <a:chExt cx="848880" cy="9064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7A247D9-C329-FDA1-42E1-1E5364B7A2D3}"/>
                    </a:ext>
                  </a:extLst>
                </p14:cNvPr>
                <p14:cNvContentPartPr/>
                <p14:nvPr/>
              </p14:nvContentPartPr>
              <p14:xfrm>
                <a:off x="8148511" y="1206868"/>
                <a:ext cx="375120" cy="580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7A247D9-C329-FDA1-42E1-1E5364B7A2D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30511" y="1189228"/>
                  <a:ext cx="4107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62000F5-1E78-494A-42B5-F28CF297C140}"/>
                    </a:ext>
                  </a:extLst>
                </p14:cNvPr>
                <p14:cNvContentPartPr/>
                <p14:nvPr/>
              </p14:nvContentPartPr>
              <p14:xfrm>
                <a:off x="8142031" y="1042348"/>
                <a:ext cx="8640" cy="145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62000F5-1E78-494A-42B5-F28CF297C14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24391" y="1024348"/>
                  <a:ext cx="44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22EB024-686B-9C06-1D54-0EF3C5653A66}"/>
                    </a:ext>
                  </a:extLst>
                </p14:cNvPr>
                <p14:cNvContentPartPr/>
                <p14:nvPr/>
              </p14:nvContentPartPr>
              <p14:xfrm>
                <a:off x="8238151" y="1013908"/>
                <a:ext cx="29160" cy="175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22EB024-686B-9C06-1D54-0EF3C5653A6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20151" y="995908"/>
                  <a:ext cx="64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1033CE3-709D-8175-564E-B79A98A4D1D4}"/>
                    </a:ext>
                  </a:extLst>
                </p14:cNvPr>
                <p14:cNvContentPartPr/>
                <p14:nvPr/>
              </p14:nvContentPartPr>
              <p14:xfrm>
                <a:off x="8546671" y="1421428"/>
                <a:ext cx="218520" cy="209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1033CE3-709D-8175-564E-B79A98A4D1D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29031" y="1403428"/>
                  <a:ext cx="254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D0D3406-8A39-6652-DF2A-1EB85B255E64}"/>
                    </a:ext>
                  </a:extLst>
                </p14:cNvPr>
                <p14:cNvContentPartPr/>
                <p14:nvPr/>
              </p14:nvContentPartPr>
              <p14:xfrm>
                <a:off x="8831431" y="1360948"/>
                <a:ext cx="159480" cy="559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D0D3406-8A39-6652-DF2A-1EB85B255E6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13791" y="1342948"/>
                  <a:ext cx="195120" cy="59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A7F6245-5186-CD24-6A08-ECFFA0D95CF9}"/>
              </a:ext>
            </a:extLst>
          </p:cNvPr>
          <p:cNvGrpSpPr/>
          <p:nvPr/>
        </p:nvGrpSpPr>
        <p:grpSpPr>
          <a:xfrm>
            <a:off x="9339031" y="1005628"/>
            <a:ext cx="1103040" cy="482040"/>
            <a:chOff x="9339031" y="1005628"/>
            <a:chExt cx="1103040" cy="482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A495B59-9047-7979-544E-15C568C9901C}"/>
                    </a:ext>
                  </a:extLst>
                </p14:cNvPr>
                <p14:cNvContentPartPr/>
                <p14:nvPr/>
              </p14:nvContentPartPr>
              <p14:xfrm>
                <a:off x="9339031" y="1005628"/>
                <a:ext cx="306000" cy="482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A495B59-9047-7979-544E-15C568C9901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321391" y="987628"/>
                  <a:ext cx="34164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5FFA601-EF6B-45BE-DF6C-DA178B52C98E}"/>
                    </a:ext>
                  </a:extLst>
                </p14:cNvPr>
                <p14:cNvContentPartPr/>
                <p14:nvPr/>
              </p14:nvContentPartPr>
              <p14:xfrm>
                <a:off x="9723871" y="1297588"/>
                <a:ext cx="479160" cy="176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5FFA601-EF6B-45BE-DF6C-DA178B52C98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706231" y="1279588"/>
                  <a:ext cx="514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F304320-9F99-8761-4FB8-71F62CD16FCC}"/>
                    </a:ext>
                  </a:extLst>
                </p14:cNvPr>
                <p14:cNvContentPartPr/>
                <p14:nvPr/>
              </p14:nvContentPartPr>
              <p14:xfrm>
                <a:off x="10233991" y="1323508"/>
                <a:ext cx="208080" cy="164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F304320-9F99-8761-4FB8-71F62CD16FC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15991" y="1305868"/>
                  <a:ext cx="24372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97F8D03-F915-A61D-1219-37310AFDA9C8}"/>
                  </a:ext>
                </a:extLst>
              </p14:cNvPr>
              <p14:cNvContentPartPr/>
              <p14:nvPr/>
            </p14:nvContentPartPr>
            <p14:xfrm>
              <a:off x="9897751" y="1048828"/>
              <a:ext cx="24120" cy="42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97F8D03-F915-A61D-1219-37310AFDA9C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880111" y="1030828"/>
                <a:ext cx="597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606251A-2017-907E-0AEC-C7BB3813A104}"/>
                  </a:ext>
                </a:extLst>
              </p14:cNvPr>
              <p14:cNvContentPartPr/>
              <p14:nvPr/>
            </p14:nvContentPartPr>
            <p14:xfrm>
              <a:off x="8029711" y="2115148"/>
              <a:ext cx="26640" cy="229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606251A-2017-907E-0AEC-C7BB3813A10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011711" y="2097508"/>
                <a:ext cx="622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67DCC19-035A-3FE8-B86B-7F5DA40987A1}"/>
                  </a:ext>
                </a:extLst>
              </p14:cNvPr>
              <p14:cNvContentPartPr/>
              <p14:nvPr/>
            </p14:nvContentPartPr>
            <p14:xfrm>
              <a:off x="8060671" y="2015788"/>
              <a:ext cx="155880" cy="910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67DCC19-035A-3FE8-B86B-7F5DA40987A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042671" y="1997788"/>
                <a:ext cx="1915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85C73B7-1F07-04F2-DE42-1AC62ED522DD}"/>
                  </a:ext>
                </a:extLst>
              </p14:cNvPr>
              <p14:cNvContentPartPr/>
              <p14:nvPr/>
            </p14:nvContentPartPr>
            <p14:xfrm>
              <a:off x="8045551" y="2166628"/>
              <a:ext cx="176400" cy="918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85C73B7-1F07-04F2-DE42-1AC62ED522D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027551" y="2148628"/>
                <a:ext cx="21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01FABF3-DB1A-4E91-A098-88BC0C1AEEE0}"/>
                  </a:ext>
                </a:extLst>
              </p14:cNvPr>
              <p14:cNvContentPartPr/>
              <p14:nvPr/>
            </p14:nvContentPartPr>
            <p14:xfrm>
              <a:off x="8343631" y="2132428"/>
              <a:ext cx="366840" cy="1609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01FABF3-DB1A-4E91-A098-88BC0C1AEEE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325631" y="2114788"/>
                <a:ext cx="4024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76CBE46-CD1B-C097-5253-9B9CB8889CFF}"/>
                  </a:ext>
                </a:extLst>
              </p14:cNvPr>
              <p14:cNvContentPartPr/>
              <p14:nvPr/>
            </p14:nvContentPartPr>
            <p14:xfrm>
              <a:off x="8790391" y="2049268"/>
              <a:ext cx="209520" cy="245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76CBE46-CD1B-C097-5253-9B9CB8889CF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772391" y="2031268"/>
                <a:ext cx="2451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0205349-A394-B391-9362-8AA75EB801EC}"/>
                  </a:ext>
                </a:extLst>
              </p14:cNvPr>
              <p14:cNvContentPartPr/>
              <p14:nvPr/>
            </p14:nvContentPartPr>
            <p14:xfrm>
              <a:off x="9031591" y="1977988"/>
              <a:ext cx="223200" cy="3132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0205349-A394-B391-9362-8AA75EB801E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013591" y="1960348"/>
                <a:ext cx="258840" cy="3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1AFBF9A-9DD1-A784-2257-30D12BA0B59E}"/>
              </a:ext>
            </a:extLst>
          </p:cNvPr>
          <p:cNvGrpSpPr/>
          <p:nvPr/>
        </p:nvGrpSpPr>
        <p:grpSpPr>
          <a:xfrm>
            <a:off x="9536671" y="1802308"/>
            <a:ext cx="939600" cy="503280"/>
            <a:chOff x="9536671" y="1802308"/>
            <a:chExt cx="939600" cy="503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507F468-FA49-FDEC-0815-3E60ED3342D2}"/>
                    </a:ext>
                  </a:extLst>
                </p14:cNvPr>
                <p14:cNvContentPartPr/>
                <p14:nvPr/>
              </p14:nvContentPartPr>
              <p14:xfrm>
                <a:off x="9674551" y="1830748"/>
                <a:ext cx="19080" cy="78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507F468-FA49-FDEC-0815-3E60ED3342D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56551" y="1813108"/>
                  <a:ext cx="54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36B69FF-E414-D508-B9D6-3EE6AD51C72D}"/>
                    </a:ext>
                  </a:extLst>
                </p14:cNvPr>
                <p14:cNvContentPartPr/>
                <p14:nvPr/>
              </p14:nvContentPartPr>
              <p14:xfrm>
                <a:off x="9536671" y="2089588"/>
                <a:ext cx="238320" cy="192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36B69FF-E414-D508-B9D6-3EE6AD51C72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19031" y="2071588"/>
                  <a:ext cx="273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558E80A-0C72-2B1E-F378-6472FDDE8475}"/>
                    </a:ext>
                  </a:extLst>
                </p14:cNvPr>
                <p14:cNvContentPartPr/>
                <p14:nvPr/>
              </p14:nvContentPartPr>
              <p14:xfrm>
                <a:off x="9863551" y="2062228"/>
                <a:ext cx="109440" cy="183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558E80A-0C72-2B1E-F378-6472FDDE847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45911" y="2044588"/>
                  <a:ext cx="145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DBBE281-63D4-DA99-496A-706B845357D0}"/>
                    </a:ext>
                  </a:extLst>
                </p14:cNvPr>
                <p14:cNvContentPartPr/>
                <p14:nvPr/>
              </p14:nvContentPartPr>
              <p14:xfrm>
                <a:off x="10063351" y="2089588"/>
                <a:ext cx="5040" cy="198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DBBE281-63D4-DA99-496A-706B845357D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45711" y="2071588"/>
                  <a:ext cx="40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D8B1B15-DEDB-BF19-5897-C9EC531094B6}"/>
                    </a:ext>
                  </a:extLst>
                </p14:cNvPr>
                <p14:cNvContentPartPr/>
                <p14:nvPr/>
              </p14:nvContentPartPr>
              <p14:xfrm>
                <a:off x="10111231" y="1881868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D8B1B15-DEDB-BF19-5897-C9EC531094B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93591" y="186386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F310A25-0E08-AA38-8E47-D9FABBCD2AB4}"/>
                    </a:ext>
                  </a:extLst>
                </p14:cNvPr>
                <p14:cNvContentPartPr/>
                <p14:nvPr/>
              </p14:nvContentPartPr>
              <p14:xfrm>
                <a:off x="10196911" y="1802308"/>
                <a:ext cx="279360" cy="503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F310A25-0E08-AA38-8E47-D9FABBCD2AB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79271" y="1784668"/>
                  <a:ext cx="31500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714C5D6-5332-DF6A-D37D-CE7B828E6AB4}"/>
                    </a:ext>
                  </a:extLst>
                </p14:cNvPr>
                <p14:cNvContentPartPr/>
                <p14:nvPr/>
              </p14:nvContentPartPr>
              <p14:xfrm>
                <a:off x="10260991" y="1833268"/>
                <a:ext cx="48960" cy="115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714C5D6-5332-DF6A-D37D-CE7B828E6AB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42991" y="1815268"/>
                  <a:ext cx="846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09C9E97-B180-2B88-E659-FC464461A2C4}"/>
              </a:ext>
            </a:extLst>
          </p:cNvPr>
          <p:cNvGrpSpPr/>
          <p:nvPr/>
        </p:nvGrpSpPr>
        <p:grpSpPr>
          <a:xfrm>
            <a:off x="10734031" y="1880788"/>
            <a:ext cx="760680" cy="398160"/>
            <a:chOff x="10734031" y="1880788"/>
            <a:chExt cx="760680" cy="3981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B9F8B23-E01C-8B94-DC90-BFED0F2E4E49}"/>
                    </a:ext>
                  </a:extLst>
                </p14:cNvPr>
                <p14:cNvContentPartPr/>
                <p14:nvPr/>
              </p14:nvContentPartPr>
              <p14:xfrm>
                <a:off x="10734031" y="1880788"/>
                <a:ext cx="167400" cy="387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B9F8B23-E01C-8B94-DC90-BFED0F2E4E4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16031" y="1863148"/>
                  <a:ext cx="2030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AB1F7ED-ACB9-FBC3-38B6-E04A7D4C289B}"/>
                    </a:ext>
                  </a:extLst>
                </p14:cNvPr>
                <p14:cNvContentPartPr/>
                <p14:nvPr/>
              </p14:nvContentPartPr>
              <p14:xfrm>
                <a:off x="10901431" y="2101108"/>
                <a:ext cx="162000" cy="156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AB1F7ED-ACB9-FBC3-38B6-E04A7D4C289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83791" y="2083468"/>
                  <a:ext cx="197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00DA76E-9D71-BAD4-B39B-921C3B95C306}"/>
                    </a:ext>
                  </a:extLst>
                </p14:cNvPr>
                <p14:cNvContentPartPr/>
                <p14:nvPr/>
              </p14:nvContentPartPr>
              <p14:xfrm>
                <a:off x="11131111" y="1891948"/>
                <a:ext cx="144360" cy="387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00DA76E-9D71-BAD4-B39B-921C3B95C30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13111" y="1873948"/>
                  <a:ext cx="1800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B378380-6A44-EA94-9E46-1C4E48EC9826}"/>
                    </a:ext>
                  </a:extLst>
                </p14:cNvPr>
                <p14:cNvContentPartPr/>
                <p14:nvPr/>
              </p14:nvContentPartPr>
              <p14:xfrm>
                <a:off x="11346031" y="1957468"/>
                <a:ext cx="148680" cy="312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B378380-6A44-EA94-9E46-1C4E48EC982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28031" y="1939468"/>
                  <a:ext cx="18432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2EB362A-4267-8C0A-385A-F4F2A09DB868}"/>
              </a:ext>
            </a:extLst>
          </p:cNvPr>
          <p:cNvGrpSpPr/>
          <p:nvPr/>
        </p:nvGrpSpPr>
        <p:grpSpPr>
          <a:xfrm>
            <a:off x="9738271" y="2778988"/>
            <a:ext cx="1659600" cy="992880"/>
            <a:chOff x="9738271" y="2778988"/>
            <a:chExt cx="1659600" cy="9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85FEBB6-26E3-4AFC-8A3B-885948AE2FB6}"/>
                    </a:ext>
                  </a:extLst>
                </p14:cNvPr>
                <p14:cNvContentPartPr/>
                <p14:nvPr/>
              </p14:nvContentPartPr>
              <p14:xfrm>
                <a:off x="9738271" y="3135388"/>
                <a:ext cx="730800" cy="636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85FEBB6-26E3-4AFC-8A3B-885948AE2FB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29631" y="3126748"/>
                  <a:ext cx="74844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D5A20EB-D7AF-1ADD-D862-15A6183073B4}"/>
                    </a:ext>
                  </a:extLst>
                </p14:cNvPr>
                <p14:cNvContentPartPr/>
                <p14:nvPr/>
              </p14:nvContentPartPr>
              <p14:xfrm>
                <a:off x="10497151" y="2815708"/>
                <a:ext cx="46800" cy="401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D5A20EB-D7AF-1ADD-D862-15A6183073B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88511" y="2806708"/>
                  <a:ext cx="644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70BF9AD-C51C-F2AC-C80E-B30518B1C996}"/>
                    </a:ext>
                  </a:extLst>
                </p14:cNvPr>
                <p14:cNvContentPartPr/>
                <p14:nvPr/>
              </p14:nvContentPartPr>
              <p14:xfrm>
                <a:off x="10533511" y="2843068"/>
                <a:ext cx="209160" cy="30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70BF9AD-C51C-F2AC-C80E-B30518B1C99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24871" y="2834428"/>
                  <a:ext cx="226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A820B59-CDA4-99FE-426C-F2DF1C2E6F3D}"/>
                    </a:ext>
                  </a:extLst>
                </p14:cNvPr>
                <p14:cNvContentPartPr/>
                <p14:nvPr/>
              </p14:nvContentPartPr>
              <p14:xfrm>
                <a:off x="10553311" y="3088588"/>
                <a:ext cx="140400" cy="25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A820B59-CDA4-99FE-426C-F2DF1C2E6F3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44311" y="3079588"/>
                  <a:ext cx="158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6A371D8-E592-C4D3-29DD-9638BD7DFB8E}"/>
                    </a:ext>
                  </a:extLst>
                </p14:cNvPr>
                <p14:cNvContentPartPr/>
                <p14:nvPr/>
              </p14:nvContentPartPr>
              <p14:xfrm>
                <a:off x="10556551" y="3236908"/>
                <a:ext cx="234360" cy="9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6A371D8-E592-C4D3-29DD-9638BD7DFB8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547911" y="3227908"/>
                  <a:ext cx="252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A5E2C4A-43AD-8E10-6D37-B169B849E3AD}"/>
                    </a:ext>
                  </a:extLst>
                </p14:cNvPr>
                <p14:cNvContentPartPr/>
                <p14:nvPr/>
              </p14:nvContentPartPr>
              <p14:xfrm>
                <a:off x="10867951" y="2884468"/>
                <a:ext cx="169560" cy="479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A5E2C4A-43AD-8E10-6D37-B169B849E3A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58951" y="2875468"/>
                  <a:ext cx="1872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930B741-ACD6-FF91-BF50-CE33595FD433}"/>
                    </a:ext>
                  </a:extLst>
                </p14:cNvPr>
                <p14:cNvContentPartPr/>
                <p14:nvPr/>
              </p14:nvContentPartPr>
              <p14:xfrm>
                <a:off x="11012671" y="2889148"/>
                <a:ext cx="248040" cy="451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930B741-ACD6-FF91-BF50-CE33595FD43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003671" y="2880508"/>
                  <a:ext cx="2656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B0C4663-063B-079D-4B8B-86BE351A1603}"/>
                    </a:ext>
                  </a:extLst>
                </p14:cNvPr>
                <p14:cNvContentPartPr/>
                <p14:nvPr/>
              </p14:nvContentPartPr>
              <p14:xfrm>
                <a:off x="11361151" y="3031348"/>
                <a:ext cx="36720" cy="243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B0C4663-063B-079D-4B8B-86BE351A160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352151" y="3022348"/>
                  <a:ext cx="54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F73A40C-902B-79FA-7856-D1F28DF2C144}"/>
                    </a:ext>
                  </a:extLst>
                </p14:cNvPr>
                <p14:cNvContentPartPr/>
                <p14:nvPr/>
              </p14:nvContentPartPr>
              <p14:xfrm>
                <a:off x="11333431" y="2778988"/>
                <a:ext cx="360" cy="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F73A40C-902B-79FA-7856-D1F28DF2C14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324791" y="27699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BA47940-9516-14E3-BF5C-336D7FF39A51}"/>
                  </a:ext>
                </a:extLst>
              </p14:cNvPr>
              <p14:cNvContentPartPr/>
              <p14:nvPr/>
            </p14:nvContentPartPr>
            <p14:xfrm>
              <a:off x="10508671" y="3773668"/>
              <a:ext cx="39960" cy="4338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BA47940-9516-14E3-BF5C-336D7FF39A51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499671" y="3765028"/>
                <a:ext cx="5760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C4393D3-5452-428E-15D1-C4AB28E34EF1}"/>
                  </a:ext>
                </a:extLst>
              </p14:cNvPr>
              <p14:cNvContentPartPr/>
              <p14:nvPr/>
            </p14:nvContentPartPr>
            <p14:xfrm>
              <a:off x="10814311" y="3948628"/>
              <a:ext cx="276480" cy="3416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C4393D3-5452-428E-15D1-C4AB28E34EF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805671" y="3939988"/>
                <a:ext cx="29412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036EA4D-951C-84CA-A0C3-A60517911FD5}"/>
                  </a:ext>
                </a:extLst>
              </p14:cNvPr>
              <p14:cNvContentPartPr/>
              <p14:nvPr/>
            </p14:nvContentPartPr>
            <p14:xfrm>
              <a:off x="10960831" y="3664948"/>
              <a:ext cx="113400" cy="889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036EA4D-951C-84CA-A0C3-A60517911FD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951831" y="3656308"/>
                <a:ext cx="1310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E0121A12-889E-DAE3-E2DC-520BA81EE09C}"/>
                  </a:ext>
                </a:extLst>
              </p14:cNvPr>
              <p14:cNvContentPartPr/>
              <p14:nvPr/>
            </p14:nvContentPartPr>
            <p14:xfrm>
              <a:off x="11222911" y="3972028"/>
              <a:ext cx="105480" cy="2736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E0121A12-889E-DAE3-E2DC-520BA81EE09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1213911" y="3963388"/>
                <a:ext cx="1231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A7EF3853-36F1-588B-AB08-77C35547C1F3}"/>
                  </a:ext>
                </a:extLst>
              </p14:cNvPr>
              <p14:cNvContentPartPr/>
              <p14:nvPr/>
            </p14:nvContentPartPr>
            <p14:xfrm>
              <a:off x="11491471" y="3932428"/>
              <a:ext cx="197640" cy="2944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A7EF3853-36F1-588B-AB08-77C35547C1F3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1482471" y="3923428"/>
                <a:ext cx="21528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96F9130-4675-3227-A951-E8F0ED902A05}"/>
              </a:ext>
            </a:extLst>
          </p:cNvPr>
          <p:cNvGrpSpPr/>
          <p:nvPr/>
        </p:nvGrpSpPr>
        <p:grpSpPr>
          <a:xfrm>
            <a:off x="10211311" y="4551988"/>
            <a:ext cx="1726920" cy="700560"/>
            <a:chOff x="10211311" y="4551988"/>
            <a:chExt cx="1726920" cy="70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BDBFCBA-1A69-8A3D-66E5-2BBBF0572345}"/>
                    </a:ext>
                  </a:extLst>
                </p14:cNvPr>
                <p14:cNvContentPartPr/>
                <p14:nvPr/>
              </p14:nvContentPartPr>
              <p14:xfrm>
                <a:off x="10211311" y="4650988"/>
                <a:ext cx="45720" cy="449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BDBFCBA-1A69-8A3D-66E5-2BBBF057234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02311" y="4641988"/>
                  <a:ext cx="633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D73667E-8A8D-BEEF-8605-95238DB9365F}"/>
                    </a:ext>
                  </a:extLst>
                </p14:cNvPr>
                <p14:cNvContentPartPr/>
                <p14:nvPr/>
              </p14:nvContentPartPr>
              <p14:xfrm>
                <a:off x="10223911" y="4648108"/>
                <a:ext cx="75960" cy="19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D73667E-8A8D-BEEF-8605-95238DB9365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14911" y="4639108"/>
                  <a:ext cx="93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746C4F0-634A-6139-86E6-3265E536434C}"/>
                    </a:ext>
                  </a:extLst>
                </p14:cNvPr>
                <p14:cNvContentPartPr/>
                <p14:nvPr/>
              </p14:nvContentPartPr>
              <p14:xfrm>
                <a:off x="10236151" y="4860148"/>
                <a:ext cx="107640" cy="12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746C4F0-634A-6139-86E6-3265E536434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27511" y="4851508"/>
                  <a:ext cx="125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9B96824-6782-2274-4DC8-45E71116B04D}"/>
                    </a:ext>
                  </a:extLst>
                </p14:cNvPr>
                <p14:cNvContentPartPr/>
                <p14:nvPr/>
              </p14:nvContentPartPr>
              <p14:xfrm>
                <a:off x="10375831" y="4887148"/>
                <a:ext cx="360360" cy="272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9B96824-6782-2274-4DC8-45E71116B04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67191" y="4878508"/>
                  <a:ext cx="378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216C4A9-490D-1D69-D723-D0A076259979}"/>
                    </a:ext>
                  </a:extLst>
                </p14:cNvPr>
                <p14:cNvContentPartPr/>
                <p14:nvPr/>
              </p14:nvContentPartPr>
              <p14:xfrm>
                <a:off x="10765351" y="4551988"/>
                <a:ext cx="296280" cy="603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216C4A9-490D-1D69-D723-D0A07625997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56351" y="4542988"/>
                  <a:ext cx="31392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5F8E4B4-8E56-C3FE-BD74-140D9411B081}"/>
                    </a:ext>
                  </a:extLst>
                </p14:cNvPr>
                <p14:cNvContentPartPr/>
                <p14:nvPr/>
              </p14:nvContentPartPr>
              <p14:xfrm>
                <a:off x="11176471" y="4641268"/>
                <a:ext cx="235080" cy="532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5F8E4B4-8E56-C3FE-BD74-140D9411B08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67471" y="4632628"/>
                  <a:ext cx="2527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4D92E9F-76DC-C3C0-1D45-04FF511E40A1}"/>
                    </a:ext>
                  </a:extLst>
                </p14:cNvPr>
                <p14:cNvContentPartPr/>
                <p14:nvPr/>
              </p14:nvContentPartPr>
              <p14:xfrm>
                <a:off x="11542231" y="4955188"/>
                <a:ext cx="396000" cy="297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4D92E9F-76DC-C3C0-1D45-04FF511E40A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533231" y="4946188"/>
                  <a:ext cx="41364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B9BCB4A-2B7D-8A04-4413-75F3699B7508}"/>
              </a:ext>
            </a:extLst>
          </p:cNvPr>
          <p:cNvGrpSpPr/>
          <p:nvPr/>
        </p:nvGrpSpPr>
        <p:grpSpPr>
          <a:xfrm>
            <a:off x="10487431" y="5450908"/>
            <a:ext cx="1593360" cy="546120"/>
            <a:chOff x="10487431" y="5450908"/>
            <a:chExt cx="159336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E42CDD4-82A0-824D-6B7D-91BB4ED4024E}"/>
                    </a:ext>
                  </a:extLst>
                </p14:cNvPr>
                <p14:cNvContentPartPr/>
                <p14:nvPr/>
              </p14:nvContentPartPr>
              <p14:xfrm>
                <a:off x="10487431" y="5450908"/>
                <a:ext cx="315000" cy="417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E42CDD4-82A0-824D-6B7D-91BB4ED4024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78791" y="5441908"/>
                  <a:ext cx="3326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83A3E2D-D78B-3277-29C8-A80DF2E51F2F}"/>
                    </a:ext>
                  </a:extLst>
                </p14:cNvPr>
                <p14:cNvContentPartPr/>
                <p14:nvPr/>
              </p14:nvContentPartPr>
              <p14:xfrm>
                <a:off x="10994311" y="5564308"/>
                <a:ext cx="223200" cy="344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83A3E2D-D78B-3277-29C8-A80DF2E51F2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85671" y="5555308"/>
                  <a:ext cx="2408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085FD3D-1FE8-0AFB-7F99-94A87502D6D0}"/>
                    </a:ext>
                  </a:extLst>
                </p14:cNvPr>
                <p14:cNvContentPartPr/>
                <p14:nvPr/>
              </p14:nvContentPartPr>
              <p14:xfrm>
                <a:off x="11334871" y="5530468"/>
                <a:ext cx="272520" cy="405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085FD3D-1FE8-0AFB-7F99-94A87502D6D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326231" y="5521468"/>
                  <a:ext cx="2901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4A25F59-BA5E-6E84-BAD4-64095C9D32C5}"/>
                    </a:ext>
                  </a:extLst>
                </p14:cNvPr>
                <p14:cNvContentPartPr/>
                <p14:nvPr/>
              </p14:nvContentPartPr>
              <p14:xfrm>
                <a:off x="11693431" y="5516788"/>
                <a:ext cx="387360" cy="480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4A25F59-BA5E-6E84-BAD4-64095C9D32C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684431" y="5507788"/>
                  <a:ext cx="405000" cy="49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968CBAF-C824-6CCF-6947-2207E06109A9}"/>
                  </a:ext>
                </a:extLst>
              </p14:cNvPr>
              <p14:cNvContentPartPr/>
              <p14:nvPr/>
            </p14:nvContentPartPr>
            <p14:xfrm>
              <a:off x="3486151" y="6267388"/>
              <a:ext cx="30600" cy="658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968CBAF-C824-6CCF-6947-2207E06109A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477511" y="6258388"/>
                <a:ext cx="482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9C79C57-2AC9-09C1-4CAD-F740A2844407}"/>
                  </a:ext>
                </a:extLst>
              </p14:cNvPr>
              <p14:cNvContentPartPr/>
              <p14:nvPr/>
            </p14:nvContentPartPr>
            <p14:xfrm>
              <a:off x="3628351" y="6262348"/>
              <a:ext cx="35280" cy="1458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9C79C57-2AC9-09C1-4CAD-F740A284440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619351" y="6253708"/>
                <a:ext cx="52920" cy="1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433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1998-52D0-9C3A-C9B5-D0AAD41F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Anna, Pétur, Ösp, Elli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314E3-8D9E-6D85-2F8C-52DCC2F07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sz="2800" dirty="0"/>
              <a:t>Anna er þriggja ára, fæddist 25. mars, (2021) tvöþúsund tuttugu og eitt</a:t>
            </a:r>
          </a:p>
          <a:p>
            <a:r>
              <a:rPr lang="en-IS" sz="2800" dirty="0"/>
              <a:t>Pétur er fjögurra/fjögra ára gamall, hann fæddist 8. júní, tvöþúsund og nítján</a:t>
            </a:r>
          </a:p>
          <a:p>
            <a:r>
              <a:rPr lang="en-IS" sz="2800" dirty="0"/>
              <a:t>Ösp er tveggja ára, fæddist 2020, tvöþúsund og tuttugu, hún á afmæli 31. ágúst, þrítugasta og fyrsta ágúst.</a:t>
            </a:r>
          </a:p>
          <a:p>
            <a:r>
              <a:rPr lang="en-IS" sz="2800" dirty="0"/>
              <a:t>Elli er eins árs, fæddist 12. apríl, tvöþúsund tuttugu og tvö</a:t>
            </a:r>
          </a:p>
        </p:txBody>
      </p:sp>
    </p:spTree>
    <p:extLst>
      <p:ext uri="{BB962C8B-B14F-4D97-AF65-F5344CB8AC3E}">
        <p14:creationId xmlns:p14="http://schemas.microsoft.com/office/powerpoint/2010/main" val="3944715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1149-20A8-3F24-5914-67C41EB0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001415"/>
            <a:ext cx="11710988" cy="232197"/>
          </a:xfrm>
        </p:spPr>
        <p:txBody>
          <a:bodyPr/>
          <a:lstStyle/>
          <a:p>
            <a:r>
              <a:rPr lang="en-IS" dirty="0"/>
              <a:t>Hvað er Anna gömul?</a:t>
            </a:r>
            <a:br>
              <a:rPr lang="en-IS" dirty="0"/>
            </a:br>
            <a:r>
              <a:rPr lang="en-IS" dirty="0"/>
              <a:t>Hvenær er hún fædd?</a:t>
            </a:r>
            <a:br>
              <a:rPr lang="en-IS" dirty="0"/>
            </a:br>
            <a:r>
              <a:rPr lang="en-IS" dirty="0"/>
              <a:t>Hvenær á hún afmæli?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ECA8B-94D4-48A7-D330-3AB04C514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3585592"/>
            <a:ext cx="11710988" cy="2948558"/>
          </a:xfrm>
        </p:spPr>
        <p:txBody>
          <a:bodyPr/>
          <a:lstStyle/>
          <a:p>
            <a:r>
              <a:rPr lang="en-IS" dirty="0"/>
              <a:t>Anna er þriggja ára</a:t>
            </a:r>
          </a:p>
          <a:p>
            <a:r>
              <a:rPr lang="en-IS" dirty="0"/>
              <a:t>Hún fæddist (er fædd) 2021 – tvöþúsund tuttugu og eitt</a:t>
            </a:r>
          </a:p>
          <a:p>
            <a:r>
              <a:rPr lang="en-IS" dirty="0"/>
              <a:t>Hún á afmæli 18. maí. – átjánd</a:t>
            </a:r>
            <a:r>
              <a:rPr lang="en-IS" b="1" dirty="0"/>
              <a:t>a</a:t>
            </a:r>
            <a:r>
              <a:rPr lang="en-I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589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C192-0EF4-BDEB-9C70-2BB1A399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Ártal - Ártöl (hk)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9B1FD-DD39-9A53-8E76-4760FB594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371725"/>
            <a:ext cx="11710988" cy="4670251"/>
          </a:xfrm>
        </p:spPr>
        <p:txBody>
          <a:bodyPr/>
          <a:lstStyle/>
          <a:p>
            <a:pPr marL="0" indent="0">
              <a:buNone/>
            </a:pPr>
            <a:r>
              <a:rPr lang="en-IS" dirty="0"/>
              <a:t>1982 – Nítján hundruð áttatíu og tvö</a:t>
            </a:r>
          </a:p>
          <a:p>
            <a:pPr marL="0" indent="0">
              <a:buNone/>
            </a:pPr>
            <a:r>
              <a:rPr lang="en-IS" dirty="0"/>
              <a:t>1903 – Nítján hundruð og þrjú</a:t>
            </a:r>
          </a:p>
          <a:p>
            <a:pPr marL="0" indent="0">
              <a:buNone/>
            </a:pPr>
            <a:r>
              <a:rPr lang="en-IS" dirty="0"/>
              <a:t>1264 – Tólf hundruð sextíu og fjögur</a:t>
            </a:r>
          </a:p>
          <a:p>
            <a:pPr marL="0" indent="0">
              <a:buNone/>
            </a:pPr>
            <a:r>
              <a:rPr lang="en-IS" dirty="0"/>
              <a:t>2000 – Tvö þúsund</a:t>
            </a:r>
          </a:p>
          <a:p>
            <a:pPr marL="0" indent="0">
              <a:buNone/>
            </a:pPr>
            <a:r>
              <a:rPr lang="en-IS" dirty="0"/>
              <a:t>2006 – Tvö þúsund og sex</a:t>
            </a:r>
          </a:p>
          <a:p>
            <a:pPr marL="0" indent="0">
              <a:buNone/>
            </a:pPr>
            <a:r>
              <a:rPr lang="en-IS" dirty="0"/>
              <a:t>2024 – Tvö þúsund tuttugu og fjögur</a:t>
            </a:r>
          </a:p>
        </p:txBody>
      </p:sp>
    </p:spTree>
    <p:extLst>
      <p:ext uri="{BB962C8B-B14F-4D97-AF65-F5344CB8AC3E}">
        <p14:creationId xmlns:p14="http://schemas.microsoft.com/office/powerpoint/2010/main" val="1888620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D3EBE-A2B7-7728-33DE-0B9E976E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Hvenær áttu </a:t>
            </a:r>
            <a:r>
              <a:rPr lang="en-IS" dirty="0">
                <a:solidFill>
                  <a:srgbClr val="FF0000"/>
                </a:solidFill>
              </a:rPr>
              <a:t>afmæli</a:t>
            </a:r>
            <a:r>
              <a:rPr lang="en-IS" dirty="0"/>
              <a:t>?</a:t>
            </a:r>
            <a:br>
              <a:rPr lang="en-IS" dirty="0"/>
            </a:br>
            <a:r>
              <a:rPr lang="en-IS" dirty="0"/>
              <a:t>Ég á afmæli </a:t>
            </a:r>
            <a:r>
              <a:rPr lang="en-IS" dirty="0">
                <a:highlight>
                  <a:srgbClr val="FFFF00"/>
                </a:highlight>
              </a:rPr>
              <a:t>(á)</a:t>
            </a:r>
            <a:r>
              <a:rPr lang="en-IS" dirty="0"/>
              <a:t> fjórða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54550-339B-D0A2-EAD9-8DF2AC8DE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673" y="2577480"/>
            <a:ext cx="6696744" cy="4234296"/>
          </a:xfrm>
        </p:spPr>
        <p:txBody>
          <a:bodyPr/>
          <a:lstStyle/>
          <a:p>
            <a:r>
              <a:rPr lang="en-IS" dirty="0"/>
              <a:t>8. maí – áttund</a:t>
            </a:r>
            <a:r>
              <a:rPr lang="en-IS" b="1" dirty="0"/>
              <a:t>a</a:t>
            </a:r>
          </a:p>
          <a:p>
            <a:r>
              <a:rPr lang="en-IS" dirty="0"/>
              <a:t>2. september – annan</a:t>
            </a:r>
          </a:p>
          <a:p>
            <a:r>
              <a:rPr lang="en-IS" dirty="0"/>
              <a:t>30/12 – þrítugasta</a:t>
            </a:r>
          </a:p>
          <a:p>
            <a:r>
              <a:rPr lang="en-IS" dirty="0"/>
              <a:t>29/11 – tuttugasta og níunda</a:t>
            </a:r>
          </a:p>
          <a:p>
            <a:r>
              <a:rPr lang="en-IS" dirty="0"/>
              <a:t>22/1 – tuttugasta og annan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C4EC33BA-AB42-130B-6494-D288BA7BA2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35" y="2599685"/>
            <a:ext cx="4605253" cy="4233862"/>
          </a:xfrm>
        </p:spPr>
      </p:pic>
    </p:spTree>
    <p:extLst>
      <p:ext uri="{BB962C8B-B14F-4D97-AF65-F5344CB8AC3E}">
        <p14:creationId xmlns:p14="http://schemas.microsoft.com/office/powerpoint/2010/main" val="565888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EB7943-D7D6-BC5D-908F-E359D328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014412"/>
            <a:ext cx="11710988" cy="2067124"/>
          </a:xfrm>
        </p:spPr>
        <p:txBody>
          <a:bodyPr/>
          <a:lstStyle/>
          <a:p>
            <a:r>
              <a:rPr lang="en-IS" dirty="0"/>
              <a:t>Hvenær áttu afmæli?</a:t>
            </a:r>
            <a:br>
              <a:rPr lang="en-IS" dirty="0"/>
            </a:br>
            <a:r>
              <a:rPr lang="en-IS" dirty="0"/>
              <a:t>Hvenær ertu fædd?</a:t>
            </a:r>
            <a:br>
              <a:rPr lang="en-IS" dirty="0"/>
            </a:br>
            <a:r>
              <a:rPr lang="en-IS" dirty="0"/>
              <a:t>Hvað ertu gömul?</a:t>
            </a:r>
            <a:br>
              <a:rPr lang="en-IS" dirty="0"/>
            </a:br>
            <a:endParaRPr lang="en-I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AE9E9-5E40-AF4A-F1E6-59E60790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3009528"/>
            <a:ext cx="11710988" cy="3524622"/>
          </a:xfrm>
        </p:spPr>
        <p:txBody>
          <a:bodyPr/>
          <a:lstStyle/>
          <a:p>
            <a:r>
              <a:rPr lang="en-IS" sz="2000" dirty="0"/>
              <a:t>Ég á afmæli 28. apríl, ég er fædd árið 1966 – </a:t>
            </a:r>
            <a:r>
              <a:rPr lang="en-IS" sz="2000" b="1" dirty="0"/>
              <a:t>Ég er 57 ára (fimmtíu og sjö ára)</a:t>
            </a:r>
          </a:p>
          <a:p>
            <a:r>
              <a:rPr lang="en-IS" sz="2000" dirty="0"/>
              <a:t>Saquina á afmæli 16. desember, hún fæddist árið 1976 - 47 ára.</a:t>
            </a:r>
          </a:p>
          <a:p>
            <a:r>
              <a:rPr lang="en-IS" sz="2000" dirty="0"/>
              <a:t>Thibault á afmæli 26. ágúst, hann fæddist árið 1985 – 38 ára.</a:t>
            </a:r>
          </a:p>
          <a:p>
            <a:r>
              <a:rPr lang="en-IS" sz="2000" dirty="0"/>
              <a:t>Christiana á afmæli 6. október, hún er fædd árið 1992 – 31 árs.</a:t>
            </a:r>
          </a:p>
          <a:p>
            <a:r>
              <a:rPr lang="en-IS" sz="2000" dirty="0"/>
              <a:t>Emma á afmæli 9. nóvember, hún er fædd árið 1996 – 27 ára.</a:t>
            </a:r>
          </a:p>
          <a:p>
            <a:r>
              <a:rPr lang="en-IS" sz="2000" dirty="0"/>
              <a:t>Leva á afmæli 4. júní, fædd 1987, 36 ára.</a:t>
            </a:r>
          </a:p>
          <a:p>
            <a:endParaRPr lang="en-IS" sz="2000" dirty="0"/>
          </a:p>
        </p:txBody>
      </p:sp>
    </p:spTree>
    <p:extLst>
      <p:ext uri="{BB962C8B-B14F-4D97-AF65-F5344CB8AC3E}">
        <p14:creationId xmlns:p14="http://schemas.microsoft.com/office/powerpoint/2010/main" val="282339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697-C956-D13C-4281-80F020BD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IS" dirty="0"/>
              <a:t>ð tala (to speak) = tala (a number)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A6915-89D8-7871-3F74-BD69B52FE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38826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DD18-C6BF-104F-BFC5-9B787C7A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Verkefni; í hvaða bekk eru börnin?</a:t>
            </a:r>
            <a:br>
              <a:rPr lang="en-IS" dirty="0"/>
            </a:b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hvaða</a:t>
            </a:r>
            <a:r>
              <a:rPr lang="en-GB" dirty="0"/>
              <a:t> </a:t>
            </a:r>
            <a:r>
              <a:rPr lang="en-GB" dirty="0" err="1"/>
              <a:t>bekk</a:t>
            </a:r>
            <a:r>
              <a:rPr lang="en-GB" dirty="0"/>
              <a:t> </a:t>
            </a:r>
            <a:r>
              <a:rPr lang="en-GB" dirty="0" err="1"/>
              <a:t>fara</a:t>
            </a:r>
            <a:r>
              <a:rPr lang="en-GB" dirty="0"/>
              <a:t> </a:t>
            </a:r>
            <a:r>
              <a:rPr lang="en-GB" dirty="0" err="1"/>
              <a:t>börnin</a:t>
            </a:r>
            <a:r>
              <a:rPr lang="en-GB" dirty="0"/>
              <a:t> </a:t>
            </a:r>
            <a:r>
              <a:rPr lang="en-GB" dirty="0" err="1"/>
              <a:t>á</a:t>
            </a:r>
            <a:r>
              <a:rPr lang="en-GB" dirty="0"/>
              <a:t> </a:t>
            </a:r>
            <a:r>
              <a:rPr lang="en-GB" dirty="0" err="1"/>
              <a:t>næsta</a:t>
            </a:r>
            <a:r>
              <a:rPr lang="en-GB" dirty="0"/>
              <a:t> </a:t>
            </a:r>
            <a:r>
              <a:rPr lang="en-GB" dirty="0" err="1"/>
              <a:t>ári</a:t>
            </a:r>
            <a:r>
              <a:rPr lang="en-GB" dirty="0"/>
              <a:t>?</a:t>
            </a:r>
            <a:endParaRPr lang="en-IS" dirty="0"/>
          </a:p>
        </p:txBody>
      </p:sp>
      <p:pic>
        <p:nvPicPr>
          <p:cNvPr id="5" name="Content Placeholder 4" descr="A group of children&#10;&#10;Description automatically generated with low confidence">
            <a:extLst>
              <a:ext uri="{FF2B5EF4-FFF2-40B4-BE49-F238E27FC236}">
                <a16:creationId xmlns:a16="http://schemas.microsoft.com/office/drawing/2014/main" id="{0DDDDBA3-0B59-6353-84EB-3DA529C7D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69" y="3360737"/>
            <a:ext cx="7899400" cy="2184400"/>
          </a:xfr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7F5DE73-78F1-9732-F9E3-E3F0A5211636}"/>
              </a:ext>
            </a:extLst>
          </p:cNvPr>
          <p:cNvGrpSpPr/>
          <p:nvPr/>
        </p:nvGrpSpPr>
        <p:grpSpPr>
          <a:xfrm>
            <a:off x="2765071" y="2901748"/>
            <a:ext cx="689400" cy="474480"/>
            <a:chOff x="2765071" y="2901748"/>
            <a:chExt cx="68940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0BA88F-BC6C-2F0D-A241-6F26CDEA3B7E}"/>
                    </a:ext>
                  </a:extLst>
                </p14:cNvPr>
                <p14:cNvContentPartPr/>
                <p14:nvPr/>
              </p14:nvContentPartPr>
              <p14:xfrm>
                <a:off x="2765071" y="2973028"/>
                <a:ext cx="104040" cy="294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0BA88F-BC6C-2F0D-A241-6F26CDEA3B7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56071" y="2964028"/>
                  <a:ext cx="1216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C63D83-97E0-7243-5D19-547BCAA6B9DB}"/>
                    </a:ext>
                  </a:extLst>
                </p14:cNvPr>
                <p14:cNvContentPartPr/>
                <p14:nvPr/>
              </p14:nvContentPartPr>
              <p14:xfrm>
                <a:off x="2807191" y="3104428"/>
                <a:ext cx="73440" cy="74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C63D83-97E0-7243-5D19-547BCAA6B9D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8551" y="3095428"/>
                  <a:ext cx="91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D175C9-158B-142F-9A6A-E7AB5C7C3B09}"/>
                    </a:ext>
                  </a:extLst>
                </p14:cNvPr>
                <p14:cNvContentPartPr/>
                <p14:nvPr/>
              </p14:nvContentPartPr>
              <p14:xfrm>
                <a:off x="2804671" y="3283348"/>
                <a:ext cx="110880" cy="3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D175C9-158B-142F-9A6A-E7AB5C7C3B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96031" y="3274708"/>
                  <a:ext cx="128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181B77E-53F6-9A73-A836-83CA1CABF2AE}"/>
                    </a:ext>
                  </a:extLst>
                </p14:cNvPr>
                <p14:cNvContentPartPr/>
                <p14:nvPr/>
              </p14:nvContentPartPr>
              <p14:xfrm>
                <a:off x="2949751" y="3116308"/>
                <a:ext cx="102960" cy="167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181B77E-53F6-9A73-A836-83CA1CABF2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41111" y="3107308"/>
                  <a:ext cx="120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FA74844-EE4E-453B-1FA1-33E75F2CC2B0}"/>
                    </a:ext>
                  </a:extLst>
                </p14:cNvPr>
                <p14:cNvContentPartPr/>
                <p14:nvPr/>
              </p14:nvContentPartPr>
              <p14:xfrm>
                <a:off x="3176191" y="2901748"/>
                <a:ext cx="45720" cy="474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FA74844-EE4E-453B-1FA1-33E75F2CC2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67551" y="2892748"/>
                  <a:ext cx="6336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E798529-0CA2-7C5A-2FFB-654CBE66CD86}"/>
                    </a:ext>
                  </a:extLst>
                </p14:cNvPr>
                <p14:cNvContentPartPr/>
                <p14:nvPr/>
              </p14:nvContentPartPr>
              <p14:xfrm>
                <a:off x="3303991" y="3183628"/>
                <a:ext cx="150480" cy="12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E798529-0CA2-7C5A-2FFB-654CBE66CD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94991" y="3174628"/>
                  <a:ext cx="16812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808DBD-462F-784C-398D-1619B793154C}"/>
              </a:ext>
            </a:extLst>
          </p:cNvPr>
          <p:cNvGrpSpPr/>
          <p:nvPr/>
        </p:nvGrpSpPr>
        <p:grpSpPr>
          <a:xfrm>
            <a:off x="4049551" y="2904988"/>
            <a:ext cx="896040" cy="493560"/>
            <a:chOff x="4049551" y="2904988"/>
            <a:chExt cx="89604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7B526F-64EA-85A2-461D-9437B7D3F049}"/>
                    </a:ext>
                  </a:extLst>
                </p14:cNvPr>
                <p14:cNvContentPartPr/>
                <p14:nvPr/>
              </p14:nvContentPartPr>
              <p14:xfrm>
                <a:off x="4049551" y="2904988"/>
                <a:ext cx="207000" cy="326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7B526F-64EA-85A2-461D-9437B7D3F04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40551" y="2896348"/>
                  <a:ext cx="2246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CECC4E2-6338-D4CB-18C5-F533C8F3A407}"/>
                    </a:ext>
                  </a:extLst>
                </p14:cNvPr>
                <p14:cNvContentPartPr/>
                <p14:nvPr/>
              </p14:nvContentPartPr>
              <p14:xfrm>
                <a:off x="4345471" y="3120268"/>
                <a:ext cx="15840" cy="68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CECC4E2-6338-D4CB-18C5-F533C8F3A40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36831" y="3111268"/>
                  <a:ext cx="33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CB883C0-668C-D24B-0525-DC26DADBC489}"/>
                    </a:ext>
                  </a:extLst>
                </p14:cNvPr>
                <p14:cNvContentPartPr/>
                <p14:nvPr/>
              </p14:nvContentPartPr>
              <p14:xfrm>
                <a:off x="4326031" y="2999308"/>
                <a:ext cx="20880" cy="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CB883C0-668C-D24B-0525-DC26DADBC4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17031" y="2990668"/>
                  <a:ext cx="38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7E8CA08-D139-6B49-2C88-558CC9443582}"/>
                    </a:ext>
                  </a:extLst>
                </p14:cNvPr>
                <p14:cNvContentPartPr/>
                <p14:nvPr/>
              </p14:nvContentPartPr>
              <p14:xfrm>
                <a:off x="4439071" y="3101908"/>
                <a:ext cx="121680" cy="234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7E8CA08-D139-6B49-2C88-558CC94435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30431" y="3093268"/>
                  <a:ext cx="139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0CE6DE-ED82-6920-A456-3B1E471A69E9}"/>
                    </a:ext>
                  </a:extLst>
                </p14:cNvPr>
                <p14:cNvContentPartPr/>
                <p14:nvPr/>
              </p14:nvContentPartPr>
              <p14:xfrm>
                <a:off x="4616191" y="3109828"/>
                <a:ext cx="113040" cy="28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0CE6DE-ED82-6920-A456-3B1E471A69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07191" y="3101188"/>
                  <a:ext cx="1306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FEA00D-6B9E-F651-6744-102BC19D6B83}"/>
                    </a:ext>
                  </a:extLst>
                </p14:cNvPr>
                <p14:cNvContentPartPr/>
                <p14:nvPr/>
              </p14:nvContentPartPr>
              <p14:xfrm>
                <a:off x="4808431" y="3145108"/>
                <a:ext cx="137160" cy="136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FEA00D-6B9E-F651-6744-102BC19D6B8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99791" y="3136468"/>
                  <a:ext cx="15480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6855BB-F411-A971-7BBE-AF1CEBF3E458}"/>
                  </a:ext>
                </a:extLst>
              </p14:cNvPr>
              <p14:cNvContentPartPr/>
              <p14:nvPr/>
            </p14:nvContentPartPr>
            <p14:xfrm>
              <a:off x="5421871" y="2907868"/>
              <a:ext cx="319320" cy="392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6855BB-F411-A971-7BBE-AF1CEBF3E45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12871" y="2898868"/>
                <a:ext cx="33696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B8E1EEF-8D8A-198F-8C35-DFE3BB60DD74}"/>
                  </a:ext>
                </a:extLst>
              </p14:cNvPr>
              <p14:cNvContentPartPr/>
              <p14:nvPr/>
            </p14:nvContentPartPr>
            <p14:xfrm>
              <a:off x="5781871" y="3093988"/>
              <a:ext cx="133200" cy="120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B8E1EEF-8D8A-198F-8C35-DFE3BB60DD7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73231" y="3084988"/>
                <a:ext cx="1508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27C5242-2901-CA8A-F587-E60F13A8D467}"/>
                  </a:ext>
                </a:extLst>
              </p14:cNvPr>
              <p14:cNvContentPartPr/>
              <p14:nvPr/>
            </p14:nvContentPartPr>
            <p14:xfrm>
              <a:off x="5955751" y="2861068"/>
              <a:ext cx="80640" cy="359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27C5242-2901-CA8A-F587-E60F13A8D46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46751" y="2852068"/>
                <a:ext cx="982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DD06B5F-20EF-DB98-7092-E3BDFEFAB5DC}"/>
                  </a:ext>
                </a:extLst>
              </p14:cNvPr>
              <p14:cNvContentPartPr/>
              <p14:nvPr/>
            </p14:nvContentPartPr>
            <p14:xfrm>
              <a:off x="6073471" y="3087508"/>
              <a:ext cx="93600" cy="123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DD06B5F-20EF-DB98-7092-E3BDFEFAB5D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64831" y="3078868"/>
                <a:ext cx="11124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49F8D-D821-3E1B-CA01-72C8C2FC3658}"/>
              </a:ext>
            </a:extLst>
          </p:cNvPr>
          <p:cNvGrpSpPr/>
          <p:nvPr/>
        </p:nvGrpSpPr>
        <p:grpSpPr>
          <a:xfrm>
            <a:off x="6735871" y="2858908"/>
            <a:ext cx="826200" cy="499320"/>
            <a:chOff x="6735871" y="2858908"/>
            <a:chExt cx="82620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528159-A27D-25E8-EDC9-2053A28209C8}"/>
                    </a:ext>
                  </a:extLst>
                </p14:cNvPr>
                <p14:cNvContentPartPr/>
                <p14:nvPr/>
              </p14:nvContentPartPr>
              <p14:xfrm>
                <a:off x="6735871" y="2858908"/>
                <a:ext cx="308880" cy="461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528159-A27D-25E8-EDC9-2053A28209C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26871" y="2849908"/>
                  <a:ext cx="3265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FB26EB5-3031-1138-7F85-62913BB50BFC}"/>
                    </a:ext>
                  </a:extLst>
                </p14:cNvPr>
                <p14:cNvContentPartPr/>
                <p14:nvPr/>
              </p14:nvContentPartPr>
              <p14:xfrm>
                <a:off x="7043311" y="3219628"/>
                <a:ext cx="178560" cy="10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FB26EB5-3031-1138-7F85-62913BB50BF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34311" y="3210628"/>
                  <a:ext cx="196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1BDD28-6BEF-F90A-F675-5528640DC9A6}"/>
                    </a:ext>
                  </a:extLst>
                </p14:cNvPr>
                <p14:cNvContentPartPr/>
                <p14:nvPr/>
              </p14:nvContentPartPr>
              <p14:xfrm>
                <a:off x="7302511" y="3205588"/>
                <a:ext cx="87840" cy="135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1BDD28-6BEF-F90A-F675-5528640DC9A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93511" y="3196948"/>
                  <a:ext cx="105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75CE1DB-56D3-CA1B-7697-6ED9949DF1FF}"/>
                    </a:ext>
                  </a:extLst>
                </p14:cNvPr>
                <p14:cNvContentPartPr/>
                <p14:nvPr/>
              </p14:nvContentPartPr>
              <p14:xfrm>
                <a:off x="7428151" y="3232588"/>
                <a:ext cx="133920" cy="125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75CE1DB-56D3-CA1B-7697-6ED9949DF1F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19151" y="3223948"/>
                  <a:ext cx="1515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071BFB-15FD-10A9-A55F-597231A3EDAF}"/>
              </a:ext>
            </a:extLst>
          </p:cNvPr>
          <p:cNvGrpSpPr/>
          <p:nvPr/>
        </p:nvGrpSpPr>
        <p:grpSpPr>
          <a:xfrm>
            <a:off x="8017471" y="2952508"/>
            <a:ext cx="424800" cy="434520"/>
            <a:chOff x="8017471" y="2952508"/>
            <a:chExt cx="42480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1A4B2A5-B700-B6F7-4254-214C253ECF00}"/>
                    </a:ext>
                  </a:extLst>
                </p14:cNvPr>
                <p14:cNvContentPartPr/>
                <p14:nvPr/>
              </p14:nvContentPartPr>
              <p14:xfrm>
                <a:off x="8017471" y="3107308"/>
                <a:ext cx="267840" cy="279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1A4B2A5-B700-B6F7-4254-214C253ECF0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08831" y="3098668"/>
                  <a:ext cx="2854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76DA5F1-C848-B63E-5EE0-862B500B81CD}"/>
                    </a:ext>
                  </a:extLst>
                </p14:cNvPr>
                <p14:cNvContentPartPr/>
                <p14:nvPr/>
              </p14:nvContentPartPr>
              <p14:xfrm>
                <a:off x="8040151" y="2952508"/>
                <a:ext cx="62640" cy="108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76DA5F1-C848-B63E-5EE0-862B500B81C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31511" y="2943868"/>
                  <a:ext cx="80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611A889-0C12-CB11-2D7B-3AACF39C01E5}"/>
                    </a:ext>
                  </a:extLst>
                </p14:cNvPr>
                <p14:cNvContentPartPr/>
                <p14:nvPr/>
              </p14:nvContentPartPr>
              <p14:xfrm>
                <a:off x="8290711" y="3104788"/>
                <a:ext cx="57600" cy="267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611A889-0C12-CB11-2D7B-3AACF39C01E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81711" y="3095788"/>
                  <a:ext cx="752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6B47243-9B0C-5ACE-3D82-84252C8D7CFD}"/>
                    </a:ext>
                  </a:extLst>
                </p14:cNvPr>
                <p14:cNvContentPartPr/>
                <p14:nvPr/>
              </p14:nvContentPartPr>
              <p14:xfrm>
                <a:off x="8420671" y="3232228"/>
                <a:ext cx="21600" cy="141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6B47243-9B0C-5ACE-3D82-84252C8D7CF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12031" y="3223588"/>
                  <a:ext cx="39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1143A27-0754-2EBD-EA6E-FE3493DA6AC4}"/>
                    </a:ext>
                  </a:extLst>
                </p14:cNvPr>
                <p14:cNvContentPartPr/>
                <p14:nvPr/>
              </p14:nvContentPartPr>
              <p14:xfrm>
                <a:off x="8424991" y="3131788"/>
                <a:ext cx="6120" cy="2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1143A27-0754-2EBD-EA6E-FE3493DA6AC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16351" y="3122788"/>
                  <a:ext cx="2376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5BAAF81-8241-C85D-0C4F-8098965A57A6}"/>
              </a:ext>
            </a:extLst>
          </p:cNvPr>
          <p:cNvGrpSpPr/>
          <p:nvPr/>
        </p:nvGrpSpPr>
        <p:grpSpPr>
          <a:xfrm>
            <a:off x="9184591" y="2993548"/>
            <a:ext cx="613440" cy="487080"/>
            <a:chOff x="9184591" y="2993548"/>
            <a:chExt cx="61344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853FD4D-7CCB-5E10-9A36-1C3F8AC27888}"/>
                    </a:ext>
                  </a:extLst>
                </p14:cNvPr>
                <p14:cNvContentPartPr/>
                <p14:nvPr/>
              </p14:nvContentPartPr>
              <p14:xfrm>
                <a:off x="9184591" y="2993548"/>
                <a:ext cx="137520" cy="399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853FD4D-7CCB-5E10-9A36-1C3F8AC2788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75591" y="2984548"/>
                  <a:ext cx="1551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BA4CA65-51BE-D64B-5DAC-5E260FDD6A0C}"/>
                    </a:ext>
                  </a:extLst>
                </p14:cNvPr>
                <p14:cNvContentPartPr/>
                <p14:nvPr/>
              </p14:nvContentPartPr>
              <p14:xfrm>
                <a:off x="9407791" y="3201628"/>
                <a:ext cx="185760" cy="177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BA4CA65-51BE-D64B-5DAC-5E260FDD6A0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99151" y="3192628"/>
                  <a:ext cx="203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4122BB6-83BD-4554-6957-D17AFA3818BA}"/>
                    </a:ext>
                  </a:extLst>
                </p14:cNvPr>
                <p14:cNvContentPartPr/>
                <p14:nvPr/>
              </p14:nvContentPartPr>
              <p14:xfrm>
                <a:off x="9621631" y="3212068"/>
                <a:ext cx="176400" cy="268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4122BB6-83BD-4554-6957-D17AFA3818B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12631" y="3203068"/>
                  <a:ext cx="194040" cy="28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7983651-1093-431E-D330-4A47A4879439}"/>
                  </a:ext>
                </a:extLst>
              </p14:cNvPr>
              <p14:cNvContentPartPr/>
              <p14:nvPr/>
            </p14:nvContentPartPr>
            <p14:xfrm>
              <a:off x="9855271" y="3211708"/>
              <a:ext cx="106200" cy="151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7983651-1093-431E-D330-4A47A487943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846271" y="3203068"/>
                <a:ext cx="12384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E0495AD7-6FE4-B364-A8B1-678000DC0D48}"/>
              </a:ext>
            </a:extLst>
          </p:cNvPr>
          <p:cNvGrpSpPr/>
          <p:nvPr/>
        </p:nvGrpSpPr>
        <p:grpSpPr>
          <a:xfrm>
            <a:off x="10038151" y="2979868"/>
            <a:ext cx="667800" cy="475560"/>
            <a:chOff x="10038151" y="2979868"/>
            <a:chExt cx="66780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F0DCE17-F80F-4B9A-8ADF-2979D6FA5930}"/>
                    </a:ext>
                  </a:extLst>
                </p14:cNvPr>
                <p14:cNvContentPartPr/>
                <p14:nvPr/>
              </p14:nvContentPartPr>
              <p14:xfrm>
                <a:off x="10038151" y="2979868"/>
                <a:ext cx="169560" cy="395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F0DCE17-F80F-4B9A-8ADF-2979D6FA593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29511" y="2971228"/>
                  <a:ext cx="1872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71B4090-61FA-190F-4119-FC5965057CE8}"/>
                    </a:ext>
                  </a:extLst>
                </p14:cNvPr>
                <p14:cNvContentPartPr/>
                <p14:nvPr/>
              </p14:nvContentPartPr>
              <p14:xfrm>
                <a:off x="10259551" y="3227908"/>
                <a:ext cx="172440" cy="200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71B4090-61FA-190F-4119-FC5965057CE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250911" y="3219268"/>
                  <a:ext cx="190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1C369CF-FE41-F8CF-926F-24CCF1A3069C}"/>
                    </a:ext>
                  </a:extLst>
                </p14:cNvPr>
                <p14:cNvContentPartPr/>
                <p14:nvPr/>
              </p14:nvContentPartPr>
              <p14:xfrm>
                <a:off x="10464031" y="3285868"/>
                <a:ext cx="19800" cy="135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1C369CF-FE41-F8CF-926F-24CCF1A3069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55391" y="3277228"/>
                  <a:ext cx="37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FEBCB8C-BE3D-3644-9634-A4FABF12EF57}"/>
                    </a:ext>
                  </a:extLst>
                </p14:cNvPr>
                <p14:cNvContentPartPr/>
                <p14:nvPr/>
              </p14:nvContentPartPr>
              <p14:xfrm>
                <a:off x="10431631" y="3137548"/>
                <a:ext cx="15840" cy="1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FEBCB8C-BE3D-3644-9634-A4FABF12EF5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22991" y="3128548"/>
                  <a:ext cx="33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423E5E3-8C25-00C4-E568-A69EE8220D62}"/>
                    </a:ext>
                  </a:extLst>
                </p14:cNvPr>
                <p14:cNvContentPartPr/>
                <p14:nvPr/>
              </p14:nvContentPartPr>
              <p14:xfrm>
                <a:off x="10489951" y="2988508"/>
                <a:ext cx="216000" cy="466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423E5E3-8C25-00C4-E568-A69EE8220D6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480951" y="2979508"/>
                  <a:ext cx="2336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C935C5D-9599-227F-C3B9-8E818635EF62}"/>
                    </a:ext>
                  </a:extLst>
                </p14:cNvPr>
                <p14:cNvContentPartPr/>
                <p14:nvPr/>
              </p14:nvContentPartPr>
              <p14:xfrm>
                <a:off x="10591831" y="3127828"/>
                <a:ext cx="42480" cy="48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C935C5D-9599-227F-C3B9-8E818635EF6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83191" y="3118828"/>
                  <a:ext cx="601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9CB2F9B-3346-69AA-5D63-231175E262F2}"/>
              </a:ext>
            </a:extLst>
          </p:cNvPr>
          <p:cNvGrpSpPr/>
          <p:nvPr/>
        </p:nvGrpSpPr>
        <p:grpSpPr>
          <a:xfrm>
            <a:off x="10781911" y="3231868"/>
            <a:ext cx="263520" cy="208080"/>
            <a:chOff x="10781911" y="3231868"/>
            <a:chExt cx="26352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DFC0F9F-773D-47D4-1833-D5EE85210C6F}"/>
                    </a:ext>
                  </a:extLst>
                </p14:cNvPr>
                <p14:cNvContentPartPr/>
                <p14:nvPr/>
              </p14:nvContentPartPr>
              <p14:xfrm>
                <a:off x="10781911" y="3315388"/>
                <a:ext cx="87480" cy="100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DFC0F9F-773D-47D4-1833-D5EE85210C6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73271" y="3306748"/>
                  <a:ext cx="105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67A5B4B-C78D-F075-DF4F-AD5909904415}"/>
                    </a:ext>
                  </a:extLst>
                </p14:cNvPr>
                <p14:cNvContentPartPr/>
                <p14:nvPr/>
              </p14:nvContentPartPr>
              <p14:xfrm>
                <a:off x="10929871" y="3231868"/>
                <a:ext cx="115560" cy="208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67A5B4B-C78D-F075-DF4F-AD590990441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20871" y="3222868"/>
                  <a:ext cx="13320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2018A8F-D663-7FB9-2081-30A41D917316}"/>
                  </a:ext>
                </a:extLst>
              </p14:cNvPr>
              <p14:cNvContentPartPr/>
              <p14:nvPr/>
            </p14:nvContentPartPr>
            <p14:xfrm>
              <a:off x="5368951" y="408388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2018A8F-D663-7FB9-2081-30A41D91731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60311" y="3993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C3DAA64-8853-24E4-79C7-065570E7CB33}"/>
                  </a:ext>
                </a:extLst>
              </p14:cNvPr>
              <p14:cNvContentPartPr/>
              <p14:nvPr/>
            </p14:nvContentPartPr>
            <p14:xfrm>
              <a:off x="3480031" y="1695388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C3DAA64-8853-24E4-79C7-065570E7CB3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471031" y="16863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65D5ABA-E7B0-C8D8-3D2E-07553E5B3FD1}"/>
                  </a:ext>
                </a:extLst>
              </p14:cNvPr>
              <p14:cNvContentPartPr/>
              <p14:nvPr/>
            </p14:nvContentPartPr>
            <p14:xfrm>
              <a:off x="3879991" y="350788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65D5ABA-E7B0-C8D8-3D2E-07553E5B3FD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71351" y="34214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A8C6CC78-387F-080E-2F51-3A2FD65F8C53}"/>
              </a:ext>
            </a:extLst>
          </p:cNvPr>
          <p:cNvGrpSpPr/>
          <p:nvPr/>
        </p:nvGrpSpPr>
        <p:grpSpPr>
          <a:xfrm>
            <a:off x="2142991" y="5857708"/>
            <a:ext cx="882000" cy="334440"/>
            <a:chOff x="2142991" y="5857708"/>
            <a:chExt cx="88200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1847F81-39A1-08E6-184D-4AF9AB0FFC39}"/>
                    </a:ext>
                  </a:extLst>
                </p14:cNvPr>
                <p14:cNvContentPartPr/>
                <p14:nvPr/>
              </p14:nvContentPartPr>
              <p14:xfrm>
                <a:off x="2142991" y="5857708"/>
                <a:ext cx="45720" cy="281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1847F81-39A1-08E6-184D-4AF9AB0FFC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34351" y="5848708"/>
                  <a:ext cx="63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92E7EA1-72D3-C87F-7644-EF520939F9C2}"/>
                    </a:ext>
                  </a:extLst>
                </p14:cNvPr>
                <p14:cNvContentPartPr/>
                <p14:nvPr/>
              </p14:nvContentPartPr>
              <p14:xfrm>
                <a:off x="2259991" y="6076948"/>
                <a:ext cx="1080" cy="10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92E7EA1-72D3-C87F-7644-EF520939F9C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51351" y="6067948"/>
                  <a:ext cx="18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2C2A92C-6FDF-D5E1-0E6C-082BF2AB034C}"/>
                    </a:ext>
                  </a:extLst>
                </p14:cNvPr>
                <p14:cNvContentPartPr/>
                <p14:nvPr/>
              </p14:nvContentPartPr>
              <p14:xfrm>
                <a:off x="2347111" y="5891188"/>
                <a:ext cx="677880" cy="300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2C2A92C-6FDF-D5E1-0E6C-082BF2AB034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38111" y="5882548"/>
                  <a:ext cx="69552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7F433D1-6106-4047-75F4-F864CA14AB6A}"/>
              </a:ext>
            </a:extLst>
          </p:cNvPr>
          <p:cNvGrpSpPr/>
          <p:nvPr/>
        </p:nvGrpSpPr>
        <p:grpSpPr>
          <a:xfrm>
            <a:off x="3942631" y="5742868"/>
            <a:ext cx="1051560" cy="341640"/>
            <a:chOff x="3942631" y="5742868"/>
            <a:chExt cx="105156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CE77F4D-83F2-748C-822A-56E3CA2DB9C5}"/>
                    </a:ext>
                  </a:extLst>
                </p14:cNvPr>
                <p14:cNvContentPartPr/>
                <p14:nvPr/>
              </p14:nvContentPartPr>
              <p14:xfrm>
                <a:off x="3942631" y="5743948"/>
                <a:ext cx="171360" cy="197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CE77F4D-83F2-748C-822A-56E3CA2DB9C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33631" y="5735308"/>
                  <a:ext cx="189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4198985-ED28-3E31-7A9D-B97A039C68D2}"/>
                    </a:ext>
                  </a:extLst>
                </p14:cNvPr>
                <p14:cNvContentPartPr/>
                <p14:nvPr/>
              </p14:nvContentPartPr>
              <p14:xfrm>
                <a:off x="4158991" y="5939788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4198985-ED28-3E31-7A9D-B97A039C68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50351" y="59307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EEE9DEC-F846-9CBA-1612-CDEE2BCAB09B}"/>
                    </a:ext>
                  </a:extLst>
                </p14:cNvPr>
                <p14:cNvContentPartPr/>
                <p14:nvPr/>
              </p14:nvContentPartPr>
              <p14:xfrm>
                <a:off x="4241431" y="5742868"/>
                <a:ext cx="752760" cy="341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EEE9DEC-F846-9CBA-1612-CDEE2BCAB09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32791" y="5734228"/>
                  <a:ext cx="77040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3572A3F-191A-EC94-FC31-BE23083C883E}"/>
              </a:ext>
            </a:extLst>
          </p:cNvPr>
          <p:cNvGrpSpPr/>
          <p:nvPr/>
        </p:nvGrpSpPr>
        <p:grpSpPr>
          <a:xfrm>
            <a:off x="5313151" y="6426508"/>
            <a:ext cx="1140120" cy="406800"/>
            <a:chOff x="5313151" y="6426508"/>
            <a:chExt cx="114012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826C4BA-1577-88EA-9013-29BE0563BC10}"/>
                    </a:ext>
                  </a:extLst>
                </p14:cNvPr>
                <p14:cNvContentPartPr/>
                <p14:nvPr/>
              </p14:nvContentPartPr>
              <p14:xfrm>
                <a:off x="5313151" y="6426508"/>
                <a:ext cx="262080" cy="205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826C4BA-1577-88EA-9013-29BE0563BC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04511" y="6417508"/>
                  <a:ext cx="279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5FAB99D-684E-172E-DE04-30547F135A21}"/>
                    </a:ext>
                  </a:extLst>
                </p14:cNvPr>
                <p14:cNvContentPartPr/>
                <p14:nvPr/>
              </p14:nvContentPartPr>
              <p14:xfrm>
                <a:off x="5617351" y="6675628"/>
                <a:ext cx="11520" cy="3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5FAB99D-684E-172E-DE04-30547F135A2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08711" y="6666988"/>
                  <a:ext cx="29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9AEA848-2C0B-BFF4-B5B0-352D4D098E00}"/>
                    </a:ext>
                  </a:extLst>
                </p14:cNvPr>
                <p14:cNvContentPartPr/>
                <p14:nvPr/>
              </p14:nvContentPartPr>
              <p14:xfrm>
                <a:off x="5711311" y="6493468"/>
                <a:ext cx="741960" cy="339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9AEA848-2C0B-BFF4-B5B0-352D4D098E0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02311" y="6484828"/>
                  <a:ext cx="75960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65678C6-4487-EFA5-37A3-61AA735595FD}"/>
              </a:ext>
            </a:extLst>
          </p:cNvPr>
          <p:cNvGrpSpPr/>
          <p:nvPr/>
        </p:nvGrpSpPr>
        <p:grpSpPr>
          <a:xfrm>
            <a:off x="6667471" y="5829628"/>
            <a:ext cx="204480" cy="295560"/>
            <a:chOff x="6667471" y="5829628"/>
            <a:chExt cx="20448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C06B8BF-284C-CA06-7FF3-BAE427E7B74E}"/>
                    </a:ext>
                  </a:extLst>
                </p14:cNvPr>
                <p14:cNvContentPartPr/>
                <p14:nvPr/>
              </p14:nvContentPartPr>
              <p14:xfrm>
                <a:off x="6667471" y="5829628"/>
                <a:ext cx="113400" cy="295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C06B8BF-284C-CA06-7FF3-BAE427E7B74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58831" y="5820628"/>
                  <a:ext cx="131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BC0E77E-9E4A-5F50-026F-23D4332B8ABB}"/>
                    </a:ext>
                  </a:extLst>
                </p14:cNvPr>
                <p14:cNvContentPartPr/>
                <p14:nvPr/>
              </p14:nvContentPartPr>
              <p14:xfrm>
                <a:off x="6856111" y="6076588"/>
                <a:ext cx="15840" cy="2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BC0E77E-9E4A-5F50-026F-23D4332B8AB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47111" y="6067588"/>
                  <a:ext cx="3348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52274F3-BA3A-8681-1C32-8008C1A0D519}"/>
                  </a:ext>
                </a:extLst>
              </p14:cNvPr>
              <p14:cNvContentPartPr/>
              <p14:nvPr/>
            </p14:nvContentPartPr>
            <p14:xfrm>
              <a:off x="6990391" y="5811268"/>
              <a:ext cx="833760" cy="409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52274F3-BA3A-8681-1C32-8008C1A0D51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981391" y="5802628"/>
                <a:ext cx="851400" cy="42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70EC0DC-E838-D3A0-4079-0D0BFB83B0C9}"/>
              </a:ext>
            </a:extLst>
          </p:cNvPr>
          <p:cNvGrpSpPr/>
          <p:nvPr/>
        </p:nvGrpSpPr>
        <p:grpSpPr>
          <a:xfrm>
            <a:off x="7891471" y="5627308"/>
            <a:ext cx="1022760" cy="280080"/>
            <a:chOff x="7891471" y="5627308"/>
            <a:chExt cx="102276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F22240F-C0C4-B65D-55E1-F717E50E9990}"/>
                    </a:ext>
                  </a:extLst>
                </p14:cNvPr>
                <p14:cNvContentPartPr/>
                <p14:nvPr/>
              </p14:nvContentPartPr>
              <p14:xfrm>
                <a:off x="7891471" y="5627308"/>
                <a:ext cx="121320" cy="183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F22240F-C0C4-B65D-55E1-F717E50E999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82831" y="5618308"/>
                  <a:ext cx="138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2E55640-BCCF-F317-214F-7793B83E6E9B}"/>
                    </a:ext>
                  </a:extLst>
                </p14:cNvPr>
                <p14:cNvContentPartPr/>
                <p14:nvPr/>
              </p14:nvContentPartPr>
              <p14:xfrm>
                <a:off x="8076511" y="5790028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2E55640-BCCF-F317-214F-7793B83E6E9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67871" y="57813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080C32A-EB80-AEC0-E1F6-182FDE98ECFE}"/>
                    </a:ext>
                  </a:extLst>
                </p14:cNvPr>
                <p14:cNvContentPartPr/>
                <p14:nvPr/>
              </p14:nvContentPartPr>
              <p14:xfrm>
                <a:off x="8152111" y="5632708"/>
                <a:ext cx="762120" cy="274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080C32A-EB80-AEC0-E1F6-182FDE98ECF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43471" y="5623708"/>
                  <a:ext cx="77976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F60804B-3495-D7B3-CB0C-96F8041B51D1}"/>
              </a:ext>
            </a:extLst>
          </p:cNvPr>
          <p:cNvGrpSpPr/>
          <p:nvPr/>
        </p:nvGrpSpPr>
        <p:grpSpPr>
          <a:xfrm>
            <a:off x="9638191" y="5714788"/>
            <a:ext cx="1107000" cy="255960"/>
            <a:chOff x="9638191" y="5714788"/>
            <a:chExt cx="110700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0EDF9C2-2A2C-8F08-6E73-868806E71618}"/>
                    </a:ext>
                  </a:extLst>
                </p14:cNvPr>
                <p14:cNvContentPartPr/>
                <p14:nvPr/>
              </p14:nvContentPartPr>
              <p14:xfrm>
                <a:off x="9638191" y="5714788"/>
                <a:ext cx="129600" cy="221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0EDF9C2-2A2C-8F08-6E73-868806E7161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29551" y="5705788"/>
                  <a:ext cx="147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C14C9E-48B6-2E18-1C69-EF3749ABF487}"/>
                    </a:ext>
                  </a:extLst>
                </p14:cNvPr>
                <p14:cNvContentPartPr/>
                <p14:nvPr/>
              </p14:nvContentPartPr>
              <p14:xfrm>
                <a:off x="9830431" y="5942668"/>
                <a:ext cx="36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C14C9E-48B6-2E18-1C69-EF3749ABF48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21791" y="59340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CAAAA64-788A-9A20-0B4D-D8CFDE816DAA}"/>
                    </a:ext>
                  </a:extLst>
                </p14:cNvPr>
                <p14:cNvContentPartPr/>
                <p14:nvPr/>
              </p14:nvContentPartPr>
              <p14:xfrm>
                <a:off x="9946711" y="5725588"/>
                <a:ext cx="798480" cy="245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CAAAA64-788A-9A20-0B4D-D8CFDE816DA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37711" y="5716948"/>
                  <a:ext cx="81612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1486361-AE4F-AC8A-34ED-A942E5C69993}"/>
                  </a:ext>
                </a:extLst>
              </p14:cNvPr>
              <p14:cNvContentPartPr/>
              <p14:nvPr/>
            </p14:nvContentPartPr>
            <p14:xfrm>
              <a:off x="4121191" y="521788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1486361-AE4F-AC8A-34ED-A942E5C6999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112191" y="51278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4921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8F50-66A2-390B-0ECE-9EA70844E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Fallbeyging - nöfn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ACAC-112B-990F-0032-EBB72396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S" sz="2400" dirty="0">
                <a:solidFill>
                  <a:srgbClr val="0070C0"/>
                </a:solidFill>
              </a:rPr>
              <a:t>Guðmundur		  Jón		Dimitri</a:t>
            </a:r>
            <a:r>
              <a:rPr lang="en-IS" sz="2400" dirty="0"/>
              <a:t>		 </a:t>
            </a:r>
            <a:r>
              <a:rPr lang="en-IS" sz="2400" dirty="0">
                <a:solidFill>
                  <a:srgbClr val="FF0000"/>
                </a:solidFill>
              </a:rPr>
              <a:t>Anastasía		 Edit</a:t>
            </a:r>
            <a:r>
              <a:rPr lang="en-IS" dirty="0">
                <a:solidFill>
                  <a:srgbClr val="FF0000"/>
                </a:solidFill>
              </a:rPr>
              <a:t>		   </a:t>
            </a:r>
            <a:r>
              <a:rPr lang="en-IS" sz="2400" dirty="0">
                <a:solidFill>
                  <a:srgbClr val="FF0000"/>
                </a:solidFill>
              </a:rPr>
              <a:t>Sara</a:t>
            </a:r>
          </a:p>
          <a:p>
            <a:pPr marL="0" indent="0">
              <a:buNone/>
            </a:pPr>
            <a:r>
              <a:rPr lang="en-IS" sz="2400" dirty="0">
                <a:solidFill>
                  <a:srgbClr val="FF0000"/>
                </a:solidFill>
              </a:rPr>
              <a:t>							</a:t>
            </a:r>
            <a:r>
              <a:rPr lang="en-IS" sz="2400" dirty="0">
                <a:solidFill>
                  <a:srgbClr val="0070C0"/>
                </a:solidFill>
              </a:rPr>
              <a:t>Dimitri						 Edit</a:t>
            </a:r>
            <a:endParaRPr lang="en-I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S" sz="2400" dirty="0">
                <a:solidFill>
                  <a:srgbClr val="FF0000"/>
                </a:solidFill>
              </a:rPr>
              <a:t>							</a:t>
            </a:r>
            <a:r>
              <a:rPr lang="en-IS" sz="2400" dirty="0">
                <a:solidFill>
                  <a:srgbClr val="0070C0"/>
                </a:solidFill>
              </a:rPr>
              <a:t>Dimitri						 Edit</a:t>
            </a:r>
          </a:p>
          <a:p>
            <a:pPr marL="0" indent="0">
              <a:buNone/>
            </a:pPr>
            <a:r>
              <a:rPr lang="en-IS" sz="2400" dirty="0">
                <a:solidFill>
                  <a:srgbClr val="0070C0"/>
                </a:solidFill>
              </a:rPr>
              <a:t>							Dimitri/Dimitris</a:t>
            </a:r>
            <a:r>
              <a:rPr lang="en-IS" sz="2400" dirty="0">
                <a:solidFill>
                  <a:srgbClr val="FF0000"/>
                </a:solidFill>
              </a:rPr>
              <a:t>		               Editar</a:t>
            </a:r>
            <a:r>
              <a:rPr lang="en-IS" sz="2400" dirty="0"/>
              <a:t>	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203774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CFC9-6A0B-85EC-34DF-77995A9C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Guðmundur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B1BA9-F119-FE63-CCB9-46D36BCBF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N</a:t>
            </a:r>
            <a:r>
              <a:rPr lang="en-IS" sz="2800" dirty="0"/>
              <a:t>f 		Þetta er Guðmundur</a:t>
            </a:r>
          </a:p>
          <a:p>
            <a:pPr marL="0" indent="0">
              <a:buNone/>
            </a:pPr>
            <a:r>
              <a:rPr lang="en-GB" sz="2800" dirty="0" err="1"/>
              <a:t>Þ</a:t>
            </a:r>
            <a:r>
              <a:rPr lang="en-IS" sz="2800" dirty="0"/>
              <a:t>f 		Ég er að tala um Guðmund/Viltu </a:t>
            </a:r>
            <a:r>
              <a:rPr lang="en-IS" sz="2800" b="1" dirty="0"/>
              <a:t>leika</a:t>
            </a:r>
            <a:r>
              <a:rPr lang="en-IS" sz="2800" dirty="0"/>
              <a:t> við Guðmund</a:t>
            </a:r>
          </a:p>
          <a:p>
            <a:pPr marL="0" indent="0">
              <a:buNone/>
            </a:pPr>
            <a:r>
              <a:rPr lang="en-GB" sz="2800" dirty="0" err="1"/>
              <a:t>Þ</a:t>
            </a:r>
            <a:r>
              <a:rPr lang="en-IS" sz="2800" dirty="0"/>
              <a:t>gf 	Hann er hjá Guðmundi/Viltu </a:t>
            </a:r>
            <a:r>
              <a:rPr lang="en-IS" sz="2800" b="1" dirty="0"/>
              <a:t>leika</a:t>
            </a:r>
            <a:r>
              <a:rPr lang="en-IS" sz="2800" dirty="0"/>
              <a:t> með Guðmundi</a:t>
            </a:r>
          </a:p>
          <a:p>
            <a:pPr marL="0" indent="0">
              <a:buNone/>
            </a:pPr>
            <a:r>
              <a:rPr lang="en-GB" sz="2800" dirty="0"/>
              <a:t>E</a:t>
            </a:r>
            <a:r>
              <a:rPr lang="en-IS" sz="2800" dirty="0"/>
              <a:t>f 		Farðu til Guðmundar</a:t>
            </a:r>
          </a:p>
        </p:txBody>
      </p:sp>
    </p:spTree>
    <p:extLst>
      <p:ext uri="{BB962C8B-B14F-4D97-AF65-F5344CB8AC3E}">
        <p14:creationId xmlns:p14="http://schemas.microsoft.com/office/powerpoint/2010/main" val="69319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E8720-2CBF-F4F1-0FF4-8145DB0A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Jón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9CFDD-7EE5-5C14-7FC7-2815E7ED7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IS" dirty="0"/>
              <a:t>f – Jón</a:t>
            </a:r>
          </a:p>
          <a:p>
            <a:r>
              <a:rPr lang="en-GB" dirty="0" err="1"/>
              <a:t>Þ</a:t>
            </a:r>
            <a:r>
              <a:rPr lang="en-IS" dirty="0"/>
              <a:t>f – Jón</a:t>
            </a:r>
          </a:p>
          <a:p>
            <a:r>
              <a:rPr lang="en-GB" dirty="0" err="1"/>
              <a:t>Þ</a:t>
            </a:r>
            <a:r>
              <a:rPr lang="en-IS" dirty="0"/>
              <a:t>gf – Jóni</a:t>
            </a:r>
          </a:p>
          <a:p>
            <a:r>
              <a:rPr lang="en-GB" dirty="0"/>
              <a:t>E</a:t>
            </a:r>
            <a:r>
              <a:rPr lang="en-IS" dirty="0"/>
              <a:t>f - Jóns</a:t>
            </a:r>
          </a:p>
        </p:txBody>
      </p:sp>
    </p:spTree>
    <p:extLst>
      <p:ext uri="{BB962C8B-B14F-4D97-AF65-F5344CB8AC3E}">
        <p14:creationId xmlns:p14="http://schemas.microsoft.com/office/powerpoint/2010/main" val="1970030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C6473-4640-4653-0002-ED231F87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Anastasía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1FD9D-A518-D5CA-4B01-218A72353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Anastasía</a:t>
            </a:r>
          </a:p>
          <a:p>
            <a:r>
              <a:rPr lang="en-IS" dirty="0"/>
              <a:t>Anastasíu</a:t>
            </a:r>
          </a:p>
          <a:p>
            <a:r>
              <a:rPr lang="en-IS" dirty="0"/>
              <a:t>Anastasíu</a:t>
            </a:r>
          </a:p>
          <a:p>
            <a:r>
              <a:rPr lang="en-IS" dirty="0"/>
              <a:t>Anastasíu</a:t>
            </a:r>
          </a:p>
        </p:txBody>
      </p:sp>
    </p:spTree>
    <p:extLst>
      <p:ext uri="{BB962C8B-B14F-4D97-AF65-F5344CB8AC3E}">
        <p14:creationId xmlns:p14="http://schemas.microsoft.com/office/powerpoint/2010/main" val="2684743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450A-4DB1-6EF4-BB9F-DC7E2B60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57616-6622-FCCD-7094-5808E046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Sara</a:t>
            </a:r>
          </a:p>
          <a:p>
            <a:r>
              <a:rPr lang="en-IS" dirty="0"/>
              <a:t>Söru</a:t>
            </a:r>
          </a:p>
          <a:p>
            <a:r>
              <a:rPr lang="en-IS" dirty="0"/>
              <a:t>Söru</a:t>
            </a:r>
          </a:p>
          <a:p>
            <a:r>
              <a:rPr lang="en-IS" dirty="0"/>
              <a:t>Söru</a:t>
            </a:r>
          </a:p>
        </p:txBody>
      </p:sp>
    </p:spTree>
    <p:extLst>
      <p:ext uri="{BB962C8B-B14F-4D97-AF65-F5344CB8AC3E}">
        <p14:creationId xmlns:p14="http://schemas.microsoft.com/office/powerpoint/2010/main" val="1412209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CEDB-5FFF-B121-EF4A-629F8EED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Markmið</a:t>
            </a:r>
            <a:br>
              <a:rPr lang="en-IS" dirty="0"/>
            </a:br>
            <a:r>
              <a:rPr lang="en-IS" dirty="0"/>
              <a:t>Ég ætla að setja mér þrjú markmið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D4102-33BC-BC88-572A-781F3E27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3081536"/>
            <a:ext cx="11710988" cy="3452614"/>
          </a:xfrm>
        </p:spPr>
        <p:txBody>
          <a:bodyPr/>
          <a:lstStyle/>
          <a:p>
            <a:r>
              <a:rPr lang="en-IS" dirty="0"/>
              <a:t>Markmið mitt er að læra eitt orð á dag</a:t>
            </a:r>
          </a:p>
          <a:p>
            <a:r>
              <a:rPr lang="en-IS" dirty="0"/>
              <a:t>Markmið mitt er að lesa eina barnabók á dag</a:t>
            </a:r>
          </a:p>
          <a:p>
            <a:r>
              <a:rPr lang="en-IS" dirty="0"/>
              <a:t>Markmið mitt er að vera með samverustund</a:t>
            </a:r>
          </a:p>
          <a:p>
            <a:r>
              <a:rPr lang="en-IS" dirty="0"/>
              <a:t>Markmið mitt er að stýra deildarfundi</a:t>
            </a:r>
          </a:p>
          <a:p>
            <a:endParaRPr lang="en-IS" dirty="0"/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354189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993F-C3EA-9D9C-7419-A60A0871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781049"/>
            <a:ext cx="11710988" cy="1148360"/>
          </a:xfrm>
        </p:spPr>
        <p:txBody>
          <a:bodyPr/>
          <a:lstStyle/>
          <a:p>
            <a:r>
              <a:rPr lang="en-IS" dirty="0"/>
              <a:t>Heimsókn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E93CC-8791-FE23-65B3-C2B90D03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29408"/>
            <a:ext cx="11710988" cy="5112567"/>
          </a:xfrm>
        </p:spPr>
        <p:txBody>
          <a:bodyPr/>
          <a:lstStyle/>
          <a:p>
            <a:r>
              <a:rPr lang="en-IS" sz="3200" b="1" dirty="0"/>
              <a:t>Hvernig ganga skrefin?</a:t>
            </a:r>
          </a:p>
          <a:p>
            <a:pPr lvl="1"/>
            <a:r>
              <a:rPr lang="en-IS" sz="2800" dirty="0"/>
              <a:t>Skref D; spjall við starfsfólk í leikskólanum</a:t>
            </a:r>
          </a:p>
          <a:p>
            <a:r>
              <a:rPr lang="en-GB" sz="3200" b="1" dirty="0" err="1"/>
              <a:t>Í</a:t>
            </a:r>
            <a:r>
              <a:rPr lang="en-IS" sz="3200" b="1" dirty="0"/>
              <a:t>slenskan mín</a:t>
            </a:r>
          </a:p>
          <a:p>
            <a:pPr lvl="1"/>
            <a:r>
              <a:rPr lang="en-IS" sz="2800" dirty="0"/>
              <a:t>Hvað ertu búin að læra</a:t>
            </a:r>
          </a:p>
          <a:p>
            <a:pPr lvl="1"/>
            <a:r>
              <a:rPr lang="en-GB" sz="2800" dirty="0"/>
              <a:t>O</a:t>
            </a:r>
            <a:r>
              <a:rPr lang="en-IS" sz="2800" dirty="0"/>
              <a:t>rð, hugtök, setningar</a:t>
            </a:r>
          </a:p>
          <a:p>
            <a:r>
              <a:rPr lang="en-IS" sz="3200" b="1" dirty="0"/>
              <a:t>Fjölmenningarverkefni í leikskólanum</a:t>
            </a:r>
          </a:p>
          <a:p>
            <a:r>
              <a:rPr lang="en-IS" sz="3200" b="1" dirty="0"/>
              <a:t>Markmið</a:t>
            </a:r>
          </a:p>
          <a:p>
            <a:pPr lvl="1"/>
            <a:r>
              <a:rPr lang="en-GB" sz="2800" dirty="0"/>
              <a:t>T</a:t>
            </a:r>
            <a:r>
              <a:rPr lang="en-IS" sz="2800" dirty="0"/>
              <a:t>vö markmið</a:t>
            </a:r>
          </a:p>
          <a:p>
            <a:r>
              <a:rPr lang="en-IS" sz="3300" b="1" dirty="0"/>
              <a:t>Óskir í íslensku </a:t>
            </a:r>
            <a:r>
              <a:rPr lang="en-IS" sz="3300" dirty="0"/>
              <a:t>(útskýringar,,,)</a:t>
            </a:r>
          </a:p>
          <a:p>
            <a:endParaRPr lang="en-IS" sz="3300" dirty="0"/>
          </a:p>
          <a:p>
            <a:pPr lvl="1"/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900790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18E4F-F230-A3D2-0E0C-BB36808A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Fjölmenningarverkefni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C3E15-10C0-9B1A-0BD4-6F1905348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Ertu búin að vinna fjölmenningarverkefni með börnunum í leikskólanum þínum?</a:t>
            </a:r>
          </a:p>
          <a:p>
            <a:r>
              <a:rPr lang="en-IS" dirty="0"/>
              <a:t>Ætlar þú/þið að vinna fjölmenningarverkefni með börnunum í leikskólanum þínum?</a:t>
            </a:r>
          </a:p>
        </p:txBody>
      </p:sp>
    </p:spTree>
    <p:extLst>
      <p:ext uri="{BB962C8B-B14F-4D97-AF65-F5344CB8AC3E}">
        <p14:creationId xmlns:p14="http://schemas.microsoft.com/office/powerpoint/2010/main" val="1107255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58A7-EC94-ACDA-D7AF-D2A24B3A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fjölmenningarverkefni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E6D82-2CF0-0CBB-B3EA-2BC5AB741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IS" dirty="0"/>
              <a:t>yngja á mörgum tungumálum</a:t>
            </a:r>
          </a:p>
          <a:p>
            <a:r>
              <a:rPr lang="en-GB" dirty="0"/>
              <a:t>B</a:t>
            </a:r>
            <a:r>
              <a:rPr lang="en-IS" dirty="0"/>
              <a:t>jóða góðan daginn (söngur)</a:t>
            </a:r>
          </a:p>
          <a:p>
            <a:r>
              <a:rPr lang="en-IS" dirty="0"/>
              <a:t>Fána allra landa barnanna 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87372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ED1A-037C-4E4E-76F9-86F78E11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Upprifjun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5A795-6E39-6E3B-6109-8466146E9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</a:t>
            </a:r>
            <a:r>
              <a:rPr lang="en-IS" dirty="0"/>
              <a:t>ð rifja upp</a:t>
            </a:r>
          </a:p>
          <a:p>
            <a:pPr marL="0" indent="0">
              <a:buNone/>
            </a:pPr>
            <a:r>
              <a:rPr lang="en-GB" dirty="0" err="1"/>
              <a:t>É</a:t>
            </a:r>
            <a:r>
              <a:rPr lang="en-IS" dirty="0"/>
              <a:t>g ætla að rifja upp = review</a:t>
            </a:r>
          </a:p>
        </p:txBody>
      </p:sp>
    </p:spTree>
    <p:extLst>
      <p:ext uri="{BB962C8B-B14F-4D97-AF65-F5344CB8AC3E}">
        <p14:creationId xmlns:p14="http://schemas.microsoft.com/office/powerpoint/2010/main" val="39707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58374D-2657-2814-C306-5CC16B82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781051"/>
            <a:ext cx="11710988" cy="1076350"/>
          </a:xfrm>
        </p:spPr>
        <p:txBody>
          <a:bodyPr/>
          <a:lstStyle/>
          <a:p>
            <a:r>
              <a:rPr lang="en-IS" sz="2000" dirty="0"/>
              <a:t>Hvaða fall? Upprifjun</a:t>
            </a:r>
            <a:br>
              <a:rPr lang="en-IS" sz="2000" dirty="0"/>
            </a:br>
            <a:r>
              <a:rPr lang="en-IS" sz="2000" dirty="0"/>
              <a:t>nefnifall – þolfall – þágufall - eignarfall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B4D9B-FD2A-8E28-C61F-8DA745086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785393"/>
            <a:ext cx="11710988" cy="474875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Strákurinn</a:t>
            </a:r>
            <a:r>
              <a:rPr lang="en-IS" sz="2800" dirty="0"/>
              <a:t> (nf) og </a:t>
            </a:r>
            <a:r>
              <a:rPr lang="en-IS" sz="2800" u="sng" dirty="0"/>
              <a:t>stelpan</a:t>
            </a:r>
            <a:r>
              <a:rPr lang="en-IS" sz="2800" dirty="0"/>
              <a:t> (nf) eru að leika í </a:t>
            </a:r>
            <a:r>
              <a:rPr lang="en-IS" sz="2800" u="sng" dirty="0"/>
              <a:t>dúkkukróknum (þgf). 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Hann (nf) </a:t>
            </a:r>
            <a:r>
              <a:rPr lang="en-IS" sz="2800" b="1" dirty="0"/>
              <a:t>fer í</a:t>
            </a:r>
            <a:r>
              <a:rPr lang="en-IS" sz="2800" dirty="0"/>
              <a:t> </a:t>
            </a:r>
            <a:r>
              <a:rPr lang="en-IS" sz="2800" u="sng" dirty="0"/>
              <a:t>áttunda</a:t>
            </a:r>
            <a:r>
              <a:rPr lang="en-IS" sz="2800" dirty="0"/>
              <a:t> (þf) </a:t>
            </a:r>
            <a:r>
              <a:rPr lang="en-IS" sz="2800" u="sng" dirty="0"/>
              <a:t>bekk (þf).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Mér</a:t>
            </a:r>
            <a:r>
              <a:rPr lang="en-IS" sz="2800" dirty="0"/>
              <a:t> (þgf) er </a:t>
            </a:r>
            <a:r>
              <a:rPr lang="en-IS" sz="2800" b="1" dirty="0"/>
              <a:t>illt</a:t>
            </a:r>
            <a:r>
              <a:rPr lang="en-IS" sz="2800" dirty="0"/>
              <a:t> í </a:t>
            </a:r>
            <a:r>
              <a:rPr lang="en-IS" sz="2800" u="sng" dirty="0"/>
              <a:t>maganum (þgf).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Hún</a:t>
            </a:r>
            <a:r>
              <a:rPr lang="en-IS" sz="2800" dirty="0"/>
              <a:t> (nf) er </a:t>
            </a:r>
            <a:r>
              <a:rPr lang="en-IS" sz="2800" u="sng" dirty="0"/>
              <a:t>4</a:t>
            </a:r>
            <a:r>
              <a:rPr lang="en-IS" sz="2800" dirty="0"/>
              <a:t> fjögurra/fjögra (ef) </a:t>
            </a:r>
            <a:r>
              <a:rPr lang="en-IS" sz="2800" u="sng" dirty="0"/>
              <a:t>ára (ef)</a:t>
            </a:r>
            <a:r>
              <a:rPr lang="en-I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Rýmið</a:t>
            </a:r>
            <a:r>
              <a:rPr lang="en-IS" sz="2800" dirty="0"/>
              <a:t> (nf) er bjart og gott að </a:t>
            </a:r>
            <a:r>
              <a:rPr lang="en-IS" sz="2800" dirty="0">
                <a:solidFill>
                  <a:srgbClr val="0070C0"/>
                </a:solidFill>
              </a:rPr>
              <a:t>vinna</a:t>
            </a:r>
            <a:r>
              <a:rPr lang="en-IS" sz="2800" dirty="0"/>
              <a:t> </a:t>
            </a:r>
            <a:r>
              <a:rPr lang="en-IS" sz="2800" u="sng" dirty="0"/>
              <a:t>verkefni</a:t>
            </a:r>
            <a:r>
              <a:rPr lang="en-IS" sz="2800" dirty="0"/>
              <a:t> (þf) þar.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Jóni</a:t>
            </a:r>
            <a:r>
              <a:rPr lang="en-IS" sz="2800" dirty="0"/>
              <a:t> (þgf) </a:t>
            </a:r>
            <a:r>
              <a:rPr lang="en-IS" sz="2800" b="1" dirty="0"/>
              <a:t>finnst</a:t>
            </a:r>
            <a:r>
              <a:rPr lang="en-IS" sz="2800" dirty="0"/>
              <a:t> gaman í </a:t>
            </a:r>
            <a:r>
              <a:rPr lang="en-IS" sz="2800" u="sng" dirty="0"/>
              <a:t>vinnunni (þgf).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Krökkunum</a:t>
            </a:r>
            <a:r>
              <a:rPr lang="en-IS" sz="2800" dirty="0"/>
              <a:t> (þgf) í </a:t>
            </a:r>
            <a:r>
              <a:rPr lang="en-IS" sz="2800" u="sng" dirty="0"/>
              <a:t>10</a:t>
            </a:r>
            <a:r>
              <a:rPr lang="en-IS" sz="2800" dirty="0"/>
              <a:t>. (þgf) </a:t>
            </a:r>
            <a:r>
              <a:rPr lang="en-IS" sz="2800" u="sng" dirty="0"/>
              <a:t>bekk</a:t>
            </a:r>
            <a:r>
              <a:rPr lang="en-IS" sz="2800" dirty="0"/>
              <a:t> (þgf) </a:t>
            </a:r>
            <a:r>
              <a:rPr lang="en-IS" sz="2800" b="1" dirty="0"/>
              <a:t>líður vel </a:t>
            </a:r>
            <a:r>
              <a:rPr lang="en-IS" sz="2800" dirty="0"/>
              <a:t>í </a:t>
            </a:r>
            <a:r>
              <a:rPr lang="en-IS" sz="2800" u="sng" dirty="0"/>
              <a:t>skólanum (þgf)</a:t>
            </a:r>
            <a:r>
              <a:rPr lang="en-IS" sz="2800" dirty="0"/>
              <a:t> </a:t>
            </a:r>
            <a:r>
              <a:rPr lang="en-IS" sz="2800" u="sng" dirty="0"/>
              <a:t>sínum</a:t>
            </a:r>
            <a:r>
              <a:rPr lang="en-IS" sz="2800" dirty="0"/>
              <a:t>.(þgf)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Skrifstofan</a:t>
            </a:r>
            <a:r>
              <a:rPr lang="en-IS" sz="2800" dirty="0"/>
              <a:t> (nf) er á </a:t>
            </a:r>
            <a:r>
              <a:rPr lang="en-IS" sz="2800" u="sng" dirty="0"/>
              <a:t>4</a:t>
            </a:r>
            <a:r>
              <a:rPr lang="en-IS" sz="2800" dirty="0"/>
              <a:t>. (þgf) </a:t>
            </a:r>
            <a:r>
              <a:rPr lang="en-IS" sz="2800" u="sng" dirty="0"/>
              <a:t>hæð (þgf)</a:t>
            </a:r>
            <a:r>
              <a:rPr lang="en-IS" sz="2800" dirty="0"/>
              <a:t> við hliðina á </a:t>
            </a:r>
            <a:r>
              <a:rPr lang="en-IS" sz="2800" u="sng" dirty="0"/>
              <a:t>kaffivélinni (þgf)</a:t>
            </a:r>
            <a:r>
              <a:rPr lang="en-I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dirty="0"/>
              <a:t>Jón er í vinnunni (þgf). Jón er í skólanum (þgf)</a:t>
            </a:r>
          </a:p>
          <a:p>
            <a:pPr marL="514350" indent="-514350">
              <a:buFont typeface="+mj-lt"/>
              <a:buAutoNum type="arabicPeriod"/>
            </a:pPr>
            <a:endParaRPr lang="en-IS" sz="2800" dirty="0"/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21126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591DF-B2DD-D30C-0A73-17BDE227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Í</a:t>
            </a:r>
            <a:r>
              <a:rPr lang="en-IS" dirty="0"/>
              <a:t> og Á = þf og þgf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12B49-87F0-5B56-F2F7-524FCE9D5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Þ</a:t>
            </a:r>
            <a:r>
              <a:rPr lang="en-IS" dirty="0"/>
              <a:t>olfall – </a:t>
            </a:r>
            <a:r>
              <a:rPr lang="en-IS" b="1" dirty="0"/>
              <a:t>hreyfing</a:t>
            </a:r>
            <a:r>
              <a:rPr lang="en-IS" dirty="0"/>
              <a:t> – ég fer í skólann = þf</a:t>
            </a:r>
          </a:p>
          <a:p>
            <a:pPr marL="0" indent="0">
              <a:buNone/>
            </a:pPr>
            <a:r>
              <a:rPr lang="en-IS" dirty="0"/>
              <a:t>Þágufall – </a:t>
            </a:r>
            <a:r>
              <a:rPr lang="en-IS" b="1" dirty="0"/>
              <a:t>kyrrstaða</a:t>
            </a:r>
            <a:r>
              <a:rPr lang="en-IS" dirty="0"/>
              <a:t> – ég er í skólanum = þgf</a:t>
            </a:r>
          </a:p>
        </p:txBody>
      </p:sp>
    </p:spTree>
    <p:extLst>
      <p:ext uri="{BB962C8B-B14F-4D97-AF65-F5344CB8AC3E}">
        <p14:creationId xmlns:p14="http://schemas.microsoft.com/office/powerpoint/2010/main" val="414295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E4CD-39AE-D238-26FE-5FB068AB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Fallbeyging og tölurnar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3E296-9B96-A10D-A304-CE004EA16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371725"/>
            <a:ext cx="11710988" cy="4742259"/>
          </a:xfrm>
        </p:spPr>
        <p:txBody>
          <a:bodyPr/>
          <a:lstStyle/>
          <a:p>
            <a:pPr marL="0" indent="0">
              <a:buNone/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is-I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kk. 	     kvk. 	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hk.	     	 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kk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	   	   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kvk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	     hk.	</a:t>
            </a:r>
          </a:p>
          <a:p>
            <a:pPr marL="0" indent="0">
              <a:buNone/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>
                <a:ea typeface="Times New Roman" panose="02020603050405020304" pitchFamily="18" charset="0"/>
              </a:rPr>
              <a:t>		</a:t>
            </a:r>
            <a:r>
              <a:rPr lang="nn-NO" sz="1800" b="1" dirty="0">
                <a:solidFill>
                  <a:srgbClr val="0070C0"/>
                </a:solidFill>
                <a:ea typeface="Times New Roman" panose="02020603050405020304" pitchFamily="18" charset="0"/>
              </a:rPr>
              <a:t>(1)</a:t>
            </a:r>
            <a:r>
              <a:rPr lang="nn-NO" sz="1800" b="1" dirty="0">
                <a:ea typeface="Times New Roman" panose="02020603050405020304" pitchFamily="18" charset="0"/>
              </a:rPr>
              <a:t>	</a:t>
            </a:r>
            <a:r>
              <a:rPr lang="nn-NO" sz="1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    (1)	</a:t>
            </a:r>
            <a:r>
              <a:rPr lang="nn-NO" sz="1800" b="1" dirty="0">
                <a:ea typeface="Times New Roman" panose="02020603050405020304" pitchFamily="18" charset="0"/>
              </a:rPr>
              <a:t>	</a:t>
            </a:r>
            <a:r>
              <a:rPr lang="nn-NO" sz="1800" b="1" dirty="0">
                <a:solidFill>
                  <a:srgbClr val="00B050"/>
                </a:solidFill>
                <a:ea typeface="Times New Roman" panose="02020603050405020304" pitchFamily="18" charset="0"/>
              </a:rPr>
              <a:t>(1) </a:t>
            </a:r>
            <a:r>
              <a:rPr lang="nn-NO" sz="1800" b="1" dirty="0">
                <a:ea typeface="Times New Roman" panose="02020603050405020304" pitchFamily="18" charset="0"/>
              </a:rPr>
              <a:t>		</a:t>
            </a:r>
            <a:r>
              <a:rPr lang="nn-NO" sz="1800" b="1" dirty="0">
                <a:solidFill>
                  <a:srgbClr val="0070C0"/>
                </a:solidFill>
                <a:ea typeface="Times New Roman" panose="02020603050405020304" pitchFamily="18" charset="0"/>
              </a:rPr>
              <a:t>          (2)</a:t>
            </a:r>
            <a:r>
              <a:rPr lang="nn-NO" sz="1800" b="1" dirty="0">
                <a:ea typeface="Times New Roman" panose="02020603050405020304" pitchFamily="18" charset="0"/>
              </a:rPr>
              <a:t>	</a:t>
            </a:r>
            <a:r>
              <a:rPr lang="nn-NO" sz="1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           (2)	</a:t>
            </a:r>
            <a:r>
              <a:rPr lang="nn-NO" sz="1800" b="1" dirty="0">
                <a:ea typeface="Times New Roman" panose="02020603050405020304" pitchFamily="18" charset="0"/>
              </a:rPr>
              <a:t>	</a:t>
            </a:r>
            <a:r>
              <a:rPr lang="nn-NO" sz="1800" b="1" dirty="0">
                <a:solidFill>
                  <a:srgbClr val="00B050"/>
                </a:solidFill>
                <a:ea typeface="Times New Roman" panose="02020603050405020304" pitchFamily="18" charset="0"/>
              </a:rPr>
              <a:t>     (2)</a:t>
            </a:r>
            <a:endParaRPr lang="en-IS" sz="1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nf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einn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ein	          eitt	     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tveir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       tvær	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tvö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þf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einn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eina	          eitt	     	tvo	            tvær	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tvö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  <a:tab pos="4457700" algn="l"/>
              </a:tabLst>
            </a:pP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þgf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einum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einni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nn-NO" sz="1800" dirty="0">
                <a:ea typeface="Times New Roman" panose="02020603050405020304" pitchFamily="18" charset="0"/>
              </a:rPr>
              <a:t>   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einu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	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tveim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(ur)	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tveim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(ur)	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tveim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(ur)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eins	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einnar</a:t>
            </a:r>
            <a:r>
              <a:rPr lang="nn-NO" sz="1800" dirty="0">
                <a:ea typeface="Times New Roman" panose="02020603050405020304" pitchFamily="18" charset="0"/>
              </a:rPr>
              <a:t>       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eins	     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tveggja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tveggja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tveggja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685800" algn="l"/>
                <a:tab pos="1371600" algn="l"/>
                <a:tab pos="2514600" algn="l"/>
                <a:tab pos="3086100" algn="l"/>
                <a:tab pos="3657600" algn="l"/>
              </a:tabLst>
            </a:pP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kk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	     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kvk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	hk.		  	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kk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		    </a:t>
            </a: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kvk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	    hk.</a:t>
            </a:r>
          </a:p>
          <a:p>
            <a:pPr marL="0" indent="0">
              <a:buNone/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>
                <a:ea typeface="Times New Roman" panose="02020603050405020304" pitchFamily="18" charset="0"/>
              </a:rPr>
              <a:t>		</a:t>
            </a:r>
            <a:r>
              <a:rPr lang="nn-NO" sz="1800" b="1" dirty="0">
                <a:solidFill>
                  <a:srgbClr val="0070C0"/>
                </a:solidFill>
                <a:ea typeface="Times New Roman" panose="02020603050405020304" pitchFamily="18" charset="0"/>
              </a:rPr>
              <a:t>(3)</a:t>
            </a:r>
            <a:r>
              <a:rPr lang="nn-NO" sz="1800" b="1" dirty="0">
                <a:ea typeface="Times New Roman" panose="02020603050405020304" pitchFamily="18" charset="0"/>
              </a:rPr>
              <a:t>	</a:t>
            </a:r>
            <a:r>
              <a:rPr lang="nn-NO" sz="1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    (3)</a:t>
            </a:r>
            <a:r>
              <a:rPr lang="nn-NO" sz="1800" b="1" dirty="0">
                <a:ea typeface="Times New Roman" panose="02020603050405020304" pitchFamily="18" charset="0"/>
              </a:rPr>
              <a:t>		</a:t>
            </a:r>
            <a:r>
              <a:rPr lang="nn-NO" sz="1800" b="1" dirty="0">
                <a:solidFill>
                  <a:srgbClr val="00B050"/>
                </a:solidFill>
                <a:ea typeface="Times New Roman" panose="02020603050405020304" pitchFamily="18" charset="0"/>
              </a:rPr>
              <a:t>(3)</a:t>
            </a:r>
            <a:r>
              <a:rPr lang="nn-NO" sz="1800" b="1" dirty="0">
                <a:ea typeface="Times New Roman" panose="02020603050405020304" pitchFamily="18" charset="0"/>
              </a:rPr>
              <a:t>		</a:t>
            </a:r>
            <a:r>
              <a:rPr lang="nn-NO" sz="1800" b="1" dirty="0">
                <a:solidFill>
                  <a:srgbClr val="0070C0"/>
                </a:solidFill>
                <a:ea typeface="Times New Roman" panose="02020603050405020304" pitchFamily="18" charset="0"/>
              </a:rPr>
              <a:t>         (4)</a:t>
            </a:r>
            <a:r>
              <a:rPr lang="nn-NO" sz="1800" b="1" dirty="0">
                <a:ea typeface="Times New Roman" panose="02020603050405020304" pitchFamily="18" charset="0"/>
              </a:rPr>
              <a:t>		</a:t>
            </a:r>
            <a:r>
              <a:rPr lang="nn-NO" sz="1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  (4)      </a:t>
            </a:r>
            <a:r>
              <a:rPr lang="nn-NO" sz="1800" b="1" dirty="0">
                <a:ea typeface="Times New Roman" panose="02020603050405020304" pitchFamily="18" charset="0"/>
              </a:rPr>
              <a:t>         </a:t>
            </a:r>
            <a:r>
              <a:rPr lang="nn-NO" sz="1800" b="1" dirty="0">
                <a:solidFill>
                  <a:srgbClr val="00B050"/>
                </a:solidFill>
                <a:ea typeface="Times New Roman" panose="02020603050405020304" pitchFamily="18" charset="0"/>
              </a:rPr>
              <a:t>(4)</a:t>
            </a:r>
            <a:r>
              <a:rPr lang="nn-NO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en-IS" sz="1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nf</a:t>
            </a:r>
            <a:r>
              <a:rPr lang="nn-N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þrír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þrjár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þrjú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fjórir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  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fjórar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fjögur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þf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þrjá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þrjár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þrjú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 </a:t>
            </a:r>
            <a:r>
              <a:rPr lang="nn-NO" sz="1800" dirty="0">
                <a:ea typeface="Times New Roman" panose="02020603050405020304" pitchFamily="18" charset="0"/>
              </a:rPr>
              <a:t>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fjóra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   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fjórar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fjögur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  <a:tab pos="4457700" algn="l"/>
              </a:tabLst>
            </a:pP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þgf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þrem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(ur)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þrem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(ur)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þrem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(ur)  	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fjórum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fjórum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fjórum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42900" algn="l"/>
                <a:tab pos="1028700" algn="l"/>
                <a:tab pos="1710690" algn="l"/>
                <a:tab pos="2514600" algn="l"/>
                <a:tab pos="3200400" algn="l"/>
                <a:tab pos="3886200" algn="l"/>
              </a:tabLst>
            </a:pPr>
            <a:r>
              <a:rPr lang="nn-NO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þriggja</a:t>
            </a:r>
            <a:r>
              <a:rPr lang="nn-NO" sz="1800" dirty="0">
                <a:ea typeface="Times New Roman" panose="02020603050405020304" pitchFamily="18" charset="0"/>
              </a:rPr>
              <a:t>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þriggja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þriggja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	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fjögurra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fjögurra</a:t>
            </a: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</a:t>
            </a:r>
            <a:r>
              <a:rPr lang="nn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fjögurra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685800" algn="l"/>
                <a:tab pos="1371600" algn="l"/>
                <a:tab pos="2514600" algn="l"/>
                <a:tab pos="3086100" algn="l"/>
                <a:tab pos="3657600" algn="l"/>
              </a:tabLst>
            </a:pPr>
            <a:r>
              <a:rPr lang="nn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I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08160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10D7-F2B3-A4F1-F88C-58A3EE6E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sz="8000" dirty="0"/>
              <a:t>ALDUR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1F93-FE55-D4B4-911B-BF5EB22AF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937520"/>
            <a:ext cx="11710988" cy="3596630"/>
          </a:xfrm>
        </p:spPr>
        <p:txBody>
          <a:bodyPr/>
          <a:lstStyle/>
          <a:p>
            <a:pPr marL="0" indent="0">
              <a:buNone/>
            </a:pPr>
            <a:r>
              <a:rPr lang="en-IS" sz="8000" b="1" dirty="0">
                <a:solidFill>
                  <a:srgbClr val="0070C0"/>
                </a:solidFill>
              </a:rPr>
              <a:t> Gamall	</a:t>
            </a:r>
            <a:r>
              <a:rPr lang="en-IS" sz="8000" dirty="0"/>
              <a:t>							</a:t>
            </a:r>
            <a:r>
              <a:rPr lang="en-IS" sz="8000" b="1" dirty="0">
                <a:solidFill>
                  <a:srgbClr val="FF0000"/>
                </a:solidFill>
              </a:rPr>
              <a:t>Gömul</a:t>
            </a:r>
          </a:p>
          <a:p>
            <a:pPr marL="0" indent="0">
              <a:buNone/>
            </a:pPr>
            <a:r>
              <a:rPr lang="en-IS" sz="8000" b="1" dirty="0">
                <a:solidFill>
                  <a:srgbClr val="FF0000"/>
                </a:solidFill>
              </a:rPr>
              <a:t>							</a:t>
            </a:r>
            <a:r>
              <a:rPr lang="en-IS" sz="8000" b="1" dirty="0">
                <a:solidFill>
                  <a:srgbClr val="00B050"/>
                </a:solidFill>
              </a:rPr>
              <a:t>Gamalt</a:t>
            </a:r>
            <a:endParaRPr lang="en-I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0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10D7-F2B3-A4F1-F88C-58A3EE6E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sz="8000" dirty="0"/>
              <a:t>ALDUR </a:t>
            </a:r>
            <a:r>
              <a:rPr lang="en-IS" sz="2400" dirty="0"/>
              <a:t>fleirtala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1F93-FE55-D4B4-911B-BF5EB22AF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937520"/>
            <a:ext cx="11710988" cy="3596630"/>
          </a:xfrm>
        </p:spPr>
        <p:txBody>
          <a:bodyPr/>
          <a:lstStyle/>
          <a:p>
            <a:pPr marL="0" indent="0">
              <a:buNone/>
            </a:pPr>
            <a:r>
              <a:rPr lang="en-IS" sz="8000" b="1" dirty="0">
                <a:solidFill>
                  <a:srgbClr val="0070C0"/>
                </a:solidFill>
              </a:rPr>
              <a:t> Gamlir	</a:t>
            </a:r>
            <a:r>
              <a:rPr lang="en-IS" sz="8000" dirty="0"/>
              <a:t>						</a:t>
            </a:r>
            <a:r>
              <a:rPr lang="en-IS" sz="8000" b="1" dirty="0">
                <a:solidFill>
                  <a:srgbClr val="FF0000"/>
                </a:solidFill>
              </a:rPr>
              <a:t>Gamlar</a:t>
            </a:r>
          </a:p>
          <a:p>
            <a:pPr marL="0" indent="0">
              <a:buNone/>
            </a:pPr>
            <a:r>
              <a:rPr lang="en-IS" sz="8000" b="1" dirty="0">
                <a:solidFill>
                  <a:srgbClr val="FF0000"/>
                </a:solidFill>
              </a:rPr>
              <a:t>						</a:t>
            </a:r>
            <a:r>
              <a:rPr lang="en-IS" sz="8000" b="1" dirty="0">
                <a:solidFill>
                  <a:srgbClr val="00B050"/>
                </a:solidFill>
              </a:rPr>
              <a:t>	Gömul</a:t>
            </a:r>
          </a:p>
        </p:txBody>
      </p:sp>
    </p:spTree>
    <p:extLst>
      <p:ext uri="{BB962C8B-B14F-4D97-AF65-F5344CB8AC3E}">
        <p14:creationId xmlns:p14="http://schemas.microsoft.com/office/powerpoint/2010/main" val="170993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3F14-9847-FA38-0048-E122A701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Hvað eru </a:t>
            </a:r>
            <a:r>
              <a:rPr lang="en-IS" dirty="0">
                <a:solidFill>
                  <a:srgbClr val="00B050"/>
                </a:solidFill>
              </a:rPr>
              <a:t>þau gömul</a:t>
            </a:r>
            <a:r>
              <a:rPr lang="en-IS" dirty="0"/>
              <a:t>? (kk og kvk)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D269C-2442-160A-08EC-4B5642AA1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S" sz="2800" dirty="0"/>
              <a:t>Hvað er </a:t>
            </a:r>
            <a:r>
              <a:rPr lang="en-IS" sz="2800" dirty="0">
                <a:solidFill>
                  <a:srgbClr val="0070C0"/>
                </a:solidFill>
              </a:rPr>
              <a:t>hann gamall</a:t>
            </a:r>
            <a:r>
              <a:rPr lang="en-IS" sz="2800" dirty="0"/>
              <a:t>? (Hvað eru </a:t>
            </a:r>
            <a:r>
              <a:rPr lang="en-IS" sz="2800" dirty="0">
                <a:solidFill>
                  <a:srgbClr val="0070C0"/>
                </a:solidFill>
              </a:rPr>
              <a:t>þeir gamlir</a:t>
            </a:r>
            <a:r>
              <a:rPr lang="en-IS" sz="2800" dirty="0"/>
              <a:t>?)</a:t>
            </a:r>
          </a:p>
          <a:p>
            <a:pPr marL="508000" lvl="1" indent="0">
              <a:buNone/>
            </a:pPr>
            <a:r>
              <a:rPr lang="en-GB" sz="2800" dirty="0"/>
              <a:t>H</a:t>
            </a:r>
            <a:r>
              <a:rPr lang="en-IS" sz="2800" dirty="0"/>
              <a:t>ann er tveggja (2)</a:t>
            </a:r>
          </a:p>
          <a:p>
            <a:pPr marL="508000" lvl="1" indent="0">
              <a:buNone/>
            </a:pPr>
            <a:r>
              <a:rPr lang="en-IS" sz="2800" dirty="0"/>
              <a:t>Hann er tveggja ára</a:t>
            </a:r>
          </a:p>
          <a:p>
            <a:pPr marL="508000" lvl="1" indent="0">
              <a:buNone/>
            </a:pPr>
            <a:r>
              <a:rPr lang="en-IS" sz="2800" dirty="0"/>
              <a:t>Hann er tveggja ára </a:t>
            </a:r>
            <a:r>
              <a:rPr lang="en-IS" sz="2800" dirty="0">
                <a:solidFill>
                  <a:srgbClr val="0070C0"/>
                </a:solidFill>
              </a:rPr>
              <a:t>gamall</a:t>
            </a:r>
          </a:p>
          <a:p>
            <a:pPr marL="0" indent="0">
              <a:buNone/>
            </a:pPr>
            <a:r>
              <a:rPr lang="en-IS" sz="2800" dirty="0"/>
              <a:t>Hvað er </a:t>
            </a:r>
            <a:r>
              <a:rPr lang="en-IS" sz="2800" dirty="0">
                <a:solidFill>
                  <a:srgbClr val="FF0000"/>
                </a:solidFill>
              </a:rPr>
              <a:t>hún gömul</a:t>
            </a:r>
            <a:r>
              <a:rPr lang="en-IS" sz="2800" dirty="0"/>
              <a:t>? (Hvað eru </a:t>
            </a:r>
            <a:r>
              <a:rPr lang="en-IS" sz="2800" dirty="0">
                <a:solidFill>
                  <a:srgbClr val="FF0000"/>
                </a:solidFill>
              </a:rPr>
              <a:t>þær gamlar</a:t>
            </a:r>
            <a:r>
              <a:rPr lang="en-IS" sz="2800" dirty="0"/>
              <a:t>?)</a:t>
            </a:r>
          </a:p>
          <a:p>
            <a:pPr marL="0" indent="0">
              <a:buNone/>
            </a:pPr>
            <a:r>
              <a:rPr lang="en-IS" sz="2800" dirty="0"/>
              <a:t>	Hún er tveggja</a:t>
            </a:r>
          </a:p>
          <a:p>
            <a:pPr marL="0" indent="0">
              <a:buNone/>
            </a:pPr>
            <a:r>
              <a:rPr lang="en-IS" sz="2800" dirty="0"/>
              <a:t>	Hún er tveggja ára</a:t>
            </a:r>
          </a:p>
          <a:p>
            <a:pPr marL="508000" lvl="1" indent="0">
              <a:buNone/>
            </a:pPr>
            <a:r>
              <a:rPr lang="en-IS" sz="2800" dirty="0"/>
              <a:t> Hún er tveggja ára </a:t>
            </a:r>
            <a:r>
              <a:rPr lang="en-IS" sz="2800" dirty="0">
                <a:solidFill>
                  <a:srgbClr val="FF0000"/>
                </a:solidFill>
              </a:rPr>
              <a:t>gömul</a:t>
            </a:r>
          </a:p>
        </p:txBody>
      </p:sp>
    </p:spTree>
    <p:extLst>
      <p:ext uri="{BB962C8B-B14F-4D97-AF65-F5344CB8AC3E}">
        <p14:creationId xmlns:p14="http://schemas.microsoft.com/office/powerpoint/2010/main" val="22151106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enntaflettan 1">
      <a:dk1>
        <a:srgbClr val="000000"/>
      </a:dk1>
      <a:lt1>
        <a:srgbClr val="FFFFFF"/>
      </a:lt1>
      <a:dk2>
        <a:srgbClr val="EA4E40"/>
      </a:dk2>
      <a:lt2>
        <a:srgbClr val="E7D6C6"/>
      </a:lt2>
      <a:accent1>
        <a:srgbClr val="EA4E40"/>
      </a:accent1>
      <a:accent2>
        <a:srgbClr val="76312F"/>
      </a:accent2>
      <a:accent3>
        <a:srgbClr val="FFFFFF"/>
      </a:accent3>
      <a:accent4>
        <a:srgbClr val="000000"/>
      </a:accent4>
      <a:accent5>
        <a:srgbClr val="A2978D"/>
      </a:accent5>
      <a:accent6>
        <a:srgbClr val="AE4845"/>
      </a:accent6>
      <a:hlink>
        <a:srgbClr val="800400"/>
      </a:hlink>
      <a:folHlink>
        <a:srgbClr val="8004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nntaflettan_Glaerur_kennarar" id="{41EEEE6E-F99A-324A-B73B-B43FACF45DDA}" vid="{A2873E49-FCFF-5649-B92C-BAF395A01C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CFA0B53A07264A9257410EE815906C" ma:contentTypeVersion="7" ma:contentTypeDescription="Create a new document." ma:contentTypeScope="" ma:versionID="c75a36708300d4e627298d20c0f94e34">
  <xsd:schema xmlns:xsd="http://www.w3.org/2001/XMLSchema" xmlns:xs="http://www.w3.org/2001/XMLSchema" xmlns:p="http://schemas.microsoft.com/office/2006/metadata/properties" xmlns:ns2="d53cede2-4ad9-492c-813b-3b6f14dec6d9" xmlns:ns3="fd09cfcd-f23b-4bf5-8351-0ec4f51b6f35" targetNamespace="http://schemas.microsoft.com/office/2006/metadata/properties" ma:root="true" ma:fieldsID="329638239d3c591816ae16a569756620" ns2:_="" ns3:_="">
    <xsd:import namespace="d53cede2-4ad9-492c-813b-3b6f14dec6d9"/>
    <xsd:import namespace="fd09cfcd-f23b-4bf5-8351-0ec4f51b6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cede2-4ad9-492c-813b-3b6f14dec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9cfcd-f23b-4bf5-8351-0ec4f51b6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A36E44-A468-43A8-8D7C-8D7E01292D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96D9B5-EA93-44CB-8191-ACB5308EB5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10EC82-FEA0-4601-891C-BD7641538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cede2-4ad9-492c-813b-3b6f14dec6d9"/>
    <ds:schemaRef ds:uri="fd09cfcd-f23b-4bf5-8351-0ec4f51b6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5006</TotalTime>
  <Words>1342</Words>
  <Application>Microsoft Macintosh PowerPoint</Application>
  <PresentationFormat>Custom</PresentationFormat>
  <Paragraphs>145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1_Office Theme</vt:lpstr>
      <vt:lpstr>Íslenskutímí 4. lota Miðvikudagur hópar 3 og 4</vt:lpstr>
      <vt:lpstr>Að tala (to speak) = tala (a number)</vt:lpstr>
      <vt:lpstr>Upprifjun</vt:lpstr>
      <vt:lpstr>Hvaða fall? Upprifjun nefnifall – þolfall – þágufall - eignarfall</vt:lpstr>
      <vt:lpstr>Í og Á = þf og þgf</vt:lpstr>
      <vt:lpstr>Fallbeyging og tölurnar</vt:lpstr>
      <vt:lpstr>ALDUR</vt:lpstr>
      <vt:lpstr>ALDUR fleirtala</vt:lpstr>
      <vt:lpstr>Hvað eru þau gömul? (kk og kvk)</vt:lpstr>
      <vt:lpstr>ALDUR eignarfall eintala = árs – fleirtala ára</vt:lpstr>
      <vt:lpstr>aldur</vt:lpstr>
      <vt:lpstr>Hvenær ertu fæddur/fædd? Hvenær fæddist þú/hann/hún?</vt:lpstr>
      <vt:lpstr>Hvaða mánaðadagur er í dag? 24. janúar = tuttugasti og fjórði</vt:lpstr>
      <vt:lpstr>Verkefni; hvað eru börnin gömul? Hvenær eru þau fædd?  Hvenær eiga þau afmæli?</vt:lpstr>
      <vt:lpstr>Anna, Pétur, Ösp, Elli</vt:lpstr>
      <vt:lpstr>Hvað er Anna gömul? Hvenær er hún fædd? Hvenær á hún afmæli?</vt:lpstr>
      <vt:lpstr>Ártal - Ártöl (hk)</vt:lpstr>
      <vt:lpstr>Hvenær áttu afmæli? Ég á afmæli (á) fjórða</vt:lpstr>
      <vt:lpstr>Hvenær áttu afmæli? Hvenær ertu fædd? Hvað ertu gömul? </vt:lpstr>
      <vt:lpstr>Verkefni; í hvaða bekk eru börnin? í hvaða bekk fara börnin á næsta ári?</vt:lpstr>
      <vt:lpstr>Fallbeyging - nöfn</vt:lpstr>
      <vt:lpstr>Guðmundur</vt:lpstr>
      <vt:lpstr>Jón</vt:lpstr>
      <vt:lpstr>Anastasía</vt:lpstr>
      <vt:lpstr>Sara</vt:lpstr>
      <vt:lpstr>Markmið Ég ætla að setja mér þrjú markmið</vt:lpstr>
      <vt:lpstr>Heimsókn II</vt:lpstr>
      <vt:lpstr>Fjölmenningarverkefni</vt:lpstr>
      <vt:lpstr>fjölmenningarverkefni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Oddný Sturludóttir</dc:creator>
  <cp:lastModifiedBy>Guðlaug Stella Brynjólfsdóttir - HI</cp:lastModifiedBy>
  <cp:revision>7</cp:revision>
  <dcterms:created xsi:type="dcterms:W3CDTF">2021-03-23T18:16:13Z</dcterms:created>
  <dcterms:modified xsi:type="dcterms:W3CDTF">2024-01-24T16:37:25Z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0x0101003ECFA0B53A07264A9257410EE815906C</vt:lpwstr>
  </property>
</Properties>
</file>