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notesMasterIdLst>
    <p:notesMasterId r:id="rId27"/>
  </p:notesMasterIdLst>
  <p:handoutMasterIdLst>
    <p:handoutMasterId r:id="rId28"/>
  </p:handoutMasterIdLst>
  <p:sldIdLst>
    <p:sldId id="258" r:id="rId2"/>
    <p:sldId id="281" r:id="rId3"/>
    <p:sldId id="282" r:id="rId4"/>
    <p:sldId id="280" r:id="rId5"/>
    <p:sldId id="283" r:id="rId6"/>
    <p:sldId id="259" r:id="rId7"/>
    <p:sldId id="261" r:id="rId8"/>
    <p:sldId id="269" r:id="rId9"/>
    <p:sldId id="262" r:id="rId10"/>
    <p:sldId id="284" r:id="rId11"/>
    <p:sldId id="260" r:id="rId12"/>
    <p:sldId id="285" r:id="rId13"/>
    <p:sldId id="277" r:id="rId14"/>
    <p:sldId id="264" r:id="rId15"/>
    <p:sldId id="268" r:id="rId16"/>
    <p:sldId id="263" r:id="rId17"/>
    <p:sldId id="279" r:id="rId18"/>
    <p:sldId id="276" r:id="rId19"/>
    <p:sldId id="275" r:id="rId20"/>
    <p:sldId id="270" r:id="rId21"/>
    <p:sldId id="271" r:id="rId22"/>
    <p:sldId id="272" r:id="rId23"/>
    <p:sldId id="278" r:id="rId24"/>
    <p:sldId id="273" r:id="rId25"/>
    <p:sldId id="274" r:id="rId26"/>
  </p:sldIdLst>
  <p:sldSz cx="12188825" cy="6858000"/>
  <p:notesSz cx="6858000" cy="9144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10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6165" autoAdjust="0"/>
  </p:normalViewPr>
  <p:slideViewPr>
    <p:cSldViewPr showGuides="1">
      <p:cViewPr varScale="1">
        <p:scale>
          <a:sx n="117" d="100"/>
          <a:sy n="117" d="100"/>
        </p:scale>
        <p:origin x="944" y="184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outlineViewPr>
    <p:cViewPr>
      <p:scale>
        <a:sx n="33" d="100"/>
        <a:sy n="33" d="100"/>
      </p:scale>
      <p:origin x="0" y="-2886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3198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582585-725E-4F77-86FB-87F3282F1287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D06C3EF-6827-4B5B-8FB2-41CDF5F6835C}">
      <dgm:prSet phldrT="[Text]"/>
      <dgm:spPr>
        <a:solidFill>
          <a:srgbClr val="00B0F0"/>
        </a:solidFill>
      </dgm:spPr>
      <dgm:t>
        <a:bodyPr/>
        <a:lstStyle/>
        <a:p>
          <a:r>
            <a:rPr lang="en-GB" dirty="0" err="1"/>
            <a:t>Viðurkenna</a:t>
          </a:r>
          <a:r>
            <a:rPr lang="en-GB" dirty="0"/>
            <a:t> </a:t>
          </a:r>
          <a:r>
            <a:rPr lang="en-GB" dirty="0" err="1"/>
            <a:t>menningarlegan</a:t>
          </a:r>
          <a:r>
            <a:rPr lang="en-GB" dirty="0"/>
            <a:t> mun</a:t>
          </a:r>
        </a:p>
      </dgm:t>
    </dgm:pt>
    <dgm:pt modelId="{5AB68015-0642-4ACD-A8D0-C01B675DA7E4}" type="parTrans" cxnId="{7139F5E2-B0DC-437B-A2DB-2134B5EEDB90}">
      <dgm:prSet/>
      <dgm:spPr/>
      <dgm:t>
        <a:bodyPr/>
        <a:lstStyle/>
        <a:p>
          <a:endParaRPr lang="en-GB"/>
        </a:p>
      </dgm:t>
    </dgm:pt>
    <dgm:pt modelId="{C96CE346-8B20-4577-942F-DFFCBE7FBBD0}" type="sibTrans" cxnId="{7139F5E2-B0DC-437B-A2DB-2134B5EEDB90}">
      <dgm:prSet/>
      <dgm:spPr/>
      <dgm:t>
        <a:bodyPr/>
        <a:lstStyle/>
        <a:p>
          <a:endParaRPr lang="en-GB"/>
        </a:p>
      </dgm:t>
    </dgm:pt>
    <dgm:pt modelId="{365E42E5-67A8-401F-BDD1-185A863D32A2}">
      <dgm:prSet phldrT="[Text]"/>
      <dgm:spPr>
        <a:ln w="19050">
          <a:solidFill>
            <a:srgbClr val="00B0F0"/>
          </a:solidFill>
        </a:ln>
      </dgm:spPr>
      <dgm:t>
        <a:bodyPr/>
        <a:lstStyle/>
        <a:p>
          <a:r>
            <a:rPr lang="en-GB" dirty="0" err="1"/>
            <a:t>Við</a:t>
          </a:r>
          <a:r>
            <a:rPr lang="en-GB" dirty="0"/>
            <a:t> </a:t>
          </a:r>
          <a:r>
            <a:rPr lang="en-GB" dirty="0" err="1"/>
            <a:t>erum</a:t>
          </a:r>
          <a:r>
            <a:rPr lang="en-GB" dirty="0"/>
            <a:t> ekki </a:t>
          </a:r>
          <a:r>
            <a:rPr lang="en-GB" dirty="0" err="1"/>
            <a:t>eins</a:t>
          </a:r>
          <a:r>
            <a:rPr lang="en-GB" dirty="0"/>
            <a:t> </a:t>
          </a:r>
          <a:r>
            <a:rPr lang="en-GB" dirty="0" err="1"/>
            <a:t>og</a:t>
          </a:r>
          <a:r>
            <a:rPr lang="en-GB" dirty="0"/>
            <a:t> </a:t>
          </a:r>
          <a:r>
            <a:rPr lang="en-GB" dirty="0" err="1"/>
            <a:t>það</a:t>
          </a:r>
          <a:r>
            <a:rPr lang="en-GB" dirty="0"/>
            <a:t> er í </a:t>
          </a:r>
          <a:r>
            <a:rPr lang="en-GB" dirty="0" err="1"/>
            <a:t>lagi</a:t>
          </a:r>
          <a:r>
            <a:rPr lang="en-GB" dirty="0"/>
            <a:t>!</a:t>
          </a:r>
        </a:p>
      </dgm:t>
    </dgm:pt>
    <dgm:pt modelId="{97998ACA-D557-4170-B5F6-E556A39F769F}" type="parTrans" cxnId="{C2EC8F73-52A1-4BD4-975C-E692576D1C71}">
      <dgm:prSet/>
      <dgm:spPr/>
      <dgm:t>
        <a:bodyPr/>
        <a:lstStyle/>
        <a:p>
          <a:endParaRPr lang="en-GB"/>
        </a:p>
      </dgm:t>
    </dgm:pt>
    <dgm:pt modelId="{D6E6C65F-12F7-4399-BCE4-557C16D8ABBC}" type="sibTrans" cxnId="{C2EC8F73-52A1-4BD4-975C-E692576D1C71}">
      <dgm:prSet/>
      <dgm:spPr/>
      <dgm:t>
        <a:bodyPr/>
        <a:lstStyle/>
        <a:p>
          <a:endParaRPr lang="en-GB"/>
        </a:p>
      </dgm:t>
    </dgm:pt>
    <dgm:pt modelId="{2A543E4F-A46B-401B-83E4-491F4E48EE3C}">
      <dgm:prSet phldrT="[Text]"/>
      <dgm:spPr>
        <a:solidFill>
          <a:srgbClr val="00B0F0"/>
        </a:solidFill>
      </dgm:spPr>
      <dgm:t>
        <a:bodyPr/>
        <a:lstStyle/>
        <a:p>
          <a:r>
            <a:rPr lang="en-GB" dirty="0" err="1"/>
            <a:t>Hafa</a:t>
          </a:r>
          <a:r>
            <a:rPr lang="en-GB" dirty="0"/>
            <a:t>  </a:t>
          </a:r>
          <a:r>
            <a:rPr lang="en-GB" dirty="0" err="1"/>
            <a:t>skilning</a:t>
          </a:r>
          <a:r>
            <a:rPr lang="en-GB" dirty="0"/>
            <a:t> á </a:t>
          </a:r>
          <a:r>
            <a:rPr lang="en-GB" dirty="0" err="1"/>
            <a:t>eigin</a:t>
          </a:r>
          <a:r>
            <a:rPr lang="en-GB" dirty="0"/>
            <a:t> </a:t>
          </a:r>
          <a:r>
            <a:rPr lang="en-GB" dirty="0" err="1"/>
            <a:t>menningu</a:t>
          </a:r>
          <a:endParaRPr lang="en-GB" dirty="0"/>
        </a:p>
      </dgm:t>
    </dgm:pt>
    <dgm:pt modelId="{9C92929F-4167-4C2B-8709-4A4C68957C68}" type="parTrans" cxnId="{839FF9DF-7463-4E1D-AFED-DAEF17371DC8}">
      <dgm:prSet/>
      <dgm:spPr/>
      <dgm:t>
        <a:bodyPr/>
        <a:lstStyle/>
        <a:p>
          <a:endParaRPr lang="en-GB"/>
        </a:p>
      </dgm:t>
    </dgm:pt>
    <dgm:pt modelId="{B1F18D9A-15BC-4C60-AF67-C0D968483948}" type="sibTrans" cxnId="{839FF9DF-7463-4E1D-AFED-DAEF17371DC8}">
      <dgm:prSet/>
      <dgm:spPr/>
      <dgm:t>
        <a:bodyPr/>
        <a:lstStyle/>
        <a:p>
          <a:endParaRPr lang="en-GB"/>
        </a:p>
      </dgm:t>
    </dgm:pt>
    <dgm:pt modelId="{27A9E17F-CA42-460F-9935-B74A2456A9D3}">
      <dgm:prSet phldrT="[Text]"/>
      <dgm:spPr>
        <a:ln w="19050">
          <a:solidFill>
            <a:srgbClr val="00B0F0"/>
          </a:solidFill>
        </a:ln>
      </dgm:spPr>
      <dgm:t>
        <a:bodyPr/>
        <a:lstStyle/>
        <a:p>
          <a:r>
            <a:rPr lang="en-GB" dirty="0" err="1"/>
            <a:t>Hver</a:t>
          </a:r>
          <a:r>
            <a:rPr lang="en-GB" dirty="0"/>
            <a:t> er </a:t>
          </a:r>
          <a:r>
            <a:rPr lang="en-GB" dirty="0" err="1"/>
            <a:t>ég</a:t>
          </a:r>
          <a:r>
            <a:rPr lang="en-GB" dirty="0"/>
            <a:t>?</a:t>
          </a:r>
        </a:p>
      </dgm:t>
    </dgm:pt>
    <dgm:pt modelId="{63BBEECD-502E-407A-939D-972E645D62D0}" type="parTrans" cxnId="{D598BF73-C4B5-4786-B749-70861AFFDC14}">
      <dgm:prSet/>
      <dgm:spPr/>
      <dgm:t>
        <a:bodyPr/>
        <a:lstStyle/>
        <a:p>
          <a:endParaRPr lang="en-GB"/>
        </a:p>
      </dgm:t>
    </dgm:pt>
    <dgm:pt modelId="{06F87872-DF7D-427E-AF8F-609881CC66FC}" type="sibTrans" cxnId="{D598BF73-C4B5-4786-B749-70861AFFDC14}">
      <dgm:prSet/>
      <dgm:spPr/>
      <dgm:t>
        <a:bodyPr/>
        <a:lstStyle/>
        <a:p>
          <a:endParaRPr lang="en-GB"/>
        </a:p>
      </dgm:t>
    </dgm:pt>
    <dgm:pt modelId="{829DD22C-6315-483A-8322-62D36CFC32C8}">
      <dgm:prSet phldrT="[Text]"/>
      <dgm:spPr>
        <a:solidFill>
          <a:srgbClr val="00B0F0"/>
        </a:solidFill>
      </dgm:spPr>
      <dgm:t>
        <a:bodyPr/>
        <a:lstStyle/>
        <a:p>
          <a:r>
            <a:rPr lang="en-GB" dirty="0" err="1"/>
            <a:t>Horfa</a:t>
          </a:r>
          <a:r>
            <a:rPr lang="en-GB" dirty="0"/>
            <a:t> inn á </a:t>
          </a:r>
          <a:r>
            <a:rPr lang="en-GB" dirty="0" err="1"/>
            <a:t>við</a:t>
          </a:r>
          <a:endParaRPr lang="en-GB" dirty="0"/>
        </a:p>
      </dgm:t>
    </dgm:pt>
    <dgm:pt modelId="{0E99A5CD-1238-4D02-A0D8-E1D3C0D9F486}" type="parTrans" cxnId="{2613EFC2-4579-4FB7-9334-4B9105F7CBBF}">
      <dgm:prSet/>
      <dgm:spPr/>
      <dgm:t>
        <a:bodyPr/>
        <a:lstStyle/>
        <a:p>
          <a:endParaRPr lang="en-GB"/>
        </a:p>
      </dgm:t>
    </dgm:pt>
    <dgm:pt modelId="{03A51415-1FB2-4600-8887-8117609F81DA}" type="sibTrans" cxnId="{2613EFC2-4579-4FB7-9334-4B9105F7CBBF}">
      <dgm:prSet/>
      <dgm:spPr/>
      <dgm:t>
        <a:bodyPr/>
        <a:lstStyle/>
        <a:p>
          <a:endParaRPr lang="en-GB"/>
        </a:p>
      </dgm:t>
    </dgm:pt>
    <dgm:pt modelId="{443B445A-2EB8-4228-9D4A-8D1D52AA1AC7}">
      <dgm:prSet phldrT="[Text]"/>
      <dgm:spPr>
        <a:ln w="19050">
          <a:solidFill>
            <a:srgbClr val="00B0F0"/>
          </a:solidFill>
        </a:ln>
      </dgm:spPr>
      <dgm:t>
        <a:bodyPr/>
        <a:lstStyle/>
        <a:p>
          <a:r>
            <a:rPr lang="en-GB" dirty="0" err="1"/>
            <a:t>Rýna</a:t>
          </a:r>
          <a:r>
            <a:rPr lang="en-GB" dirty="0"/>
            <a:t> í </a:t>
          </a:r>
          <a:r>
            <a:rPr lang="en-GB" dirty="0" err="1"/>
            <a:t>viðhorf</a:t>
          </a:r>
          <a:r>
            <a:rPr lang="en-GB" dirty="0"/>
            <a:t> </a:t>
          </a:r>
          <a:r>
            <a:rPr lang="en-GB" dirty="0" err="1"/>
            <a:t>og</a:t>
          </a:r>
          <a:r>
            <a:rPr lang="en-GB" dirty="0"/>
            <a:t> </a:t>
          </a:r>
          <a:r>
            <a:rPr lang="en-GB" dirty="0" err="1"/>
            <a:t>hlutdrægni</a:t>
          </a:r>
          <a:endParaRPr lang="en-GB" dirty="0"/>
        </a:p>
      </dgm:t>
    </dgm:pt>
    <dgm:pt modelId="{C1992C40-0B3E-44AE-97DF-B7E74D647691}" type="parTrans" cxnId="{89B7282C-1CB9-4500-A732-363EE7D4901C}">
      <dgm:prSet/>
      <dgm:spPr/>
      <dgm:t>
        <a:bodyPr/>
        <a:lstStyle/>
        <a:p>
          <a:endParaRPr lang="en-GB"/>
        </a:p>
      </dgm:t>
    </dgm:pt>
    <dgm:pt modelId="{146095DC-90EE-4C27-8BAB-7E45D0676C3F}" type="sibTrans" cxnId="{89B7282C-1CB9-4500-A732-363EE7D4901C}">
      <dgm:prSet/>
      <dgm:spPr/>
      <dgm:t>
        <a:bodyPr/>
        <a:lstStyle/>
        <a:p>
          <a:endParaRPr lang="en-GB"/>
        </a:p>
      </dgm:t>
    </dgm:pt>
    <dgm:pt modelId="{F6F178A5-FF41-4C7A-982C-3315D2D295B1}">
      <dgm:prSet phldrT="[Text]"/>
      <dgm:spPr>
        <a:ln w="19050">
          <a:solidFill>
            <a:srgbClr val="00B0F0"/>
          </a:solidFill>
        </a:ln>
      </dgm:spPr>
      <dgm:t>
        <a:bodyPr/>
        <a:lstStyle/>
        <a:p>
          <a:r>
            <a:rPr lang="en-GB" dirty="0" err="1"/>
            <a:t>Hvernig</a:t>
          </a:r>
          <a:r>
            <a:rPr lang="en-GB" dirty="0"/>
            <a:t> er </a:t>
          </a:r>
          <a:r>
            <a:rPr lang="en-GB" dirty="0" err="1"/>
            <a:t>minn</a:t>
          </a:r>
          <a:r>
            <a:rPr lang="en-GB" dirty="0"/>
            <a:t> </a:t>
          </a:r>
          <a:r>
            <a:rPr lang="en-GB" dirty="0" err="1"/>
            <a:t>ísjakinn</a:t>
          </a:r>
          <a:r>
            <a:rPr lang="en-GB" dirty="0"/>
            <a:t>?</a:t>
          </a:r>
        </a:p>
      </dgm:t>
    </dgm:pt>
    <dgm:pt modelId="{BF9E11CC-0254-422E-AE69-059841850238}" type="parTrans" cxnId="{48EECEE9-DA00-4019-B6C6-FE3D671C642B}">
      <dgm:prSet/>
      <dgm:spPr/>
      <dgm:t>
        <a:bodyPr/>
        <a:lstStyle/>
        <a:p>
          <a:endParaRPr lang="en-GB"/>
        </a:p>
      </dgm:t>
    </dgm:pt>
    <dgm:pt modelId="{C40FF8B9-B683-463A-BD1C-B87401121112}" type="sibTrans" cxnId="{48EECEE9-DA00-4019-B6C6-FE3D671C642B}">
      <dgm:prSet/>
      <dgm:spPr/>
      <dgm:t>
        <a:bodyPr/>
        <a:lstStyle/>
        <a:p>
          <a:endParaRPr lang="en-GB"/>
        </a:p>
      </dgm:t>
    </dgm:pt>
    <dgm:pt modelId="{360EB671-8302-4F8B-9324-D8C7F65E90A5}">
      <dgm:prSet phldrT="[Text]"/>
      <dgm:spPr>
        <a:ln w="19050">
          <a:solidFill>
            <a:srgbClr val="00B0F0"/>
          </a:solidFill>
        </a:ln>
      </dgm:spPr>
      <dgm:t>
        <a:bodyPr/>
        <a:lstStyle/>
        <a:p>
          <a:r>
            <a:rPr lang="en-GB" dirty="0" err="1"/>
            <a:t>Af</a:t>
          </a:r>
          <a:r>
            <a:rPr lang="en-GB" dirty="0"/>
            <a:t> </a:t>
          </a:r>
          <a:r>
            <a:rPr lang="en-GB" dirty="0" err="1"/>
            <a:t>hverju</a:t>
          </a:r>
          <a:r>
            <a:rPr lang="en-GB" dirty="0"/>
            <a:t> </a:t>
          </a:r>
          <a:r>
            <a:rPr lang="en-GB" dirty="0" err="1"/>
            <a:t>hugsi</a:t>
          </a:r>
          <a:r>
            <a:rPr lang="en-GB" dirty="0"/>
            <a:t> </a:t>
          </a:r>
          <a:r>
            <a:rPr lang="en-GB" dirty="0" err="1"/>
            <a:t>ég</a:t>
          </a:r>
          <a:r>
            <a:rPr lang="en-GB" dirty="0"/>
            <a:t> </a:t>
          </a:r>
          <a:r>
            <a:rPr lang="en-GB" dirty="0" err="1"/>
            <a:t>svona</a:t>
          </a:r>
          <a:r>
            <a:rPr lang="en-GB" dirty="0"/>
            <a:t>?</a:t>
          </a:r>
        </a:p>
      </dgm:t>
    </dgm:pt>
    <dgm:pt modelId="{6A69101C-4B36-4785-9079-A7E3FEEEE9FB}" type="parTrans" cxnId="{2190E8C2-6367-49E8-A7FA-C5585C0CB708}">
      <dgm:prSet/>
      <dgm:spPr/>
      <dgm:t>
        <a:bodyPr/>
        <a:lstStyle/>
        <a:p>
          <a:endParaRPr lang="en-GB"/>
        </a:p>
      </dgm:t>
    </dgm:pt>
    <dgm:pt modelId="{C0721037-CE16-4191-926A-B06E9F608976}" type="sibTrans" cxnId="{2190E8C2-6367-49E8-A7FA-C5585C0CB708}">
      <dgm:prSet/>
      <dgm:spPr/>
      <dgm:t>
        <a:bodyPr/>
        <a:lstStyle/>
        <a:p>
          <a:endParaRPr lang="en-GB"/>
        </a:p>
      </dgm:t>
    </dgm:pt>
    <dgm:pt modelId="{B3BE252C-C6E4-476F-892C-1CE002F1A0BA}">
      <dgm:prSet phldrT="[Text]"/>
      <dgm:spPr>
        <a:ln w="19050">
          <a:solidFill>
            <a:srgbClr val="00B0F0"/>
          </a:solidFill>
        </a:ln>
      </dgm:spPr>
      <dgm:t>
        <a:bodyPr/>
        <a:lstStyle/>
        <a:p>
          <a:r>
            <a:rPr lang="en-GB" dirty="0" err="1"/>
            <a:t>Viðurkenna</a:t>
          </a:r>
          <a:r>
            <a:rPr lang="en-GB" dirty="0"/>
            <a:t> </a:t>
          </a:r>
          <a:r>
            <a:rPr lang="en-GB" dirty="0" err="1"/>
            <a:t>eigin</a:t>
          </a:r>
          <a:r>
            <a:rPr lang="en-GB" dirty="0"/>
            <a:t> </a:t>
          </a:r>
          <a:r>
            <a:rPr lang="en-GB" dirty="0" err="1"/>
            <a:t>viðhorf</a:t>
          </a:r>
          <a:endParaRPr lang="en-GB" dirty="0"/>
        </a:p>
        <a:p>
          <a:r>
            <a:rPr lang="en-GB" dirty="0" err="1"/>
            <a:t>Skoða</a:t>
          </a:r>
          <a:r>
            <a:rPr lang="en-GB" dirty="0"/>
            <a:t> </a:t>
          </a:r>
          <a:r>
            <a:rPr lang="en-GB" dirty="0" err="1"/>
            <a:t>eigin</a:t>
          </a:r>
          <a:r>
            <a:rPr lang="en-GB" dirty="0"/>
            <a:t> </a:t>
          </a:r>
          <a:r>
            <a:rPr lang="en-GB" dirty="0" err="1"/>
            <a:t>hegðun</a:t>
          </a:r>
          <a:r>
            <a:rPr lang="en-GB" dirty="0"/>
            <a:t> í </a:t>
          </a:r>
          <a:r>
            <a:rPr lang="en-GB" dirty="0" err="1"/>
            <a:t>menningarlegan</a:t>
          </a:r>
          <a:r>
            <a:rPr lang="en-GB" dirty="0"/>
            <a:t> </a:t>
          </a:r>
          <a:r>
            <a:rPr lang="en-GB" dirty="0" err="1"/>
            <a:t>samhengi</a:t>
          </a:r>
          <a:endParaRPr lang="en-GB" dirty="0"/>
        </a:p>
      </dgm:t>
    </dgm:pt>
    <dgm:pt modelId="{A4E7C9AD-4A09-4CCE-931A-1A0C5220E0EE}" type="parTrans" cxnId="{134A6FF8-8726-416A-A5D9-55F57F429F2B}">
      <dgm:prSet/>
      <dgm:spPr/>
      <dgm:t>
        <a:bodyPr/>
        <a:lstStyle/>
        <a:p>
          <a:endParaRPr lang="en-GB"/>
        </a:p>
      </dgm:t>
    </dgm:pt>
    <dgm:pt modelId="{96238733-3CC1-43B8-8C6E-5C29085434B0}" type="sibTrans" cxnId="{134A6FF8-8726-416A-A5D9-55F57F429F2B}">
      <dgm:prSet/>
      <dgm:spPr/>
      <dgm:t>
        <a:bodyPr/>
        <a:lstStyle/>
        <a:p>
          <a:endParaRPr lang="en-GB"/>
        </a:p>
      </dgm:t>
    </dgm:pt>
    <dgm:pt modelId="{DB7C9562-AB1B-40BC-93D9-5C0C9040CAA7}">
      <dgm:prSet/>
      <dgm:spPr>
        <a:solidFill>
          <a:srgbClr val="00B0F0"/>
        </a:solidFill>
      </dgm:spPr>
      <dgm:t>
        <a:bodyPr/>
        <a:lstStyle/>
        <a:p>
          <a:r>
            <a:rPr lang="en-GB" dirty="0" err="1"/>
            <a:t>Leggja</a:t>
          </a:r>
          <a:r>
            <a:rPr lang="en-GB" dirty="0"/>
            <a:t> sig </a:t>
          </a:r>
          <a:r>
            <a:rPr lang="en-GB" dirty="0" err="1"/>
            <a:t>fram</a:t>
          </a:r>
          <a:r>
            <a:rPr lang="en-GB" dirty="0"/>
            <a:t> </a:t>
          </a:r>
          <a:r>
            <a:rPr lang="en-GB" dirty="0" err="1"/>
            <a:t>við</a:t>
          </a:r>
          <a:r>
            <a:rPr lang="en-GB" dirty="0"/>
            <a:t> </a:t>
          </a:r>
          <a:r>
            <a:rPr lang="en-GB" dirty="0" err="1"/>
            <a:t>að</a:t>
          </a:r>
          <a:r>
            <a:rPr lang="en-GB" dirty="0"/>
            <a:t> </a:t>
          </a:r>
          <a:r>
            <a:rPr lang="en-GB" dirty="0" err="1"/>
            <a:t>læra</a:t>
          </a:r>
          <a:endParaRPr lang="en-GB" dirty="0"/>
        </a:p>
      </dgm:t>
    </dgm:pt>
    <dgm:pt modelId="{EA060F71-597F-4645-BDB6-F20E1E400E31}" type="parTrans" cxnId="{11C6EBB1-49A0-43BD-A664-60014998FBF1}">
      <dgm:prSet/>
      <dgm:spPr/>
      <dgm:t>
        <a:bodyPr/>
        <a:lstStyle/>
        <a:p>
          <a:endParaRPr lang="en-GB"/>
        </a:p>
      </dgm:t>
    </dgm:pt>
    <dgm:pt modelId="{88B68D16-6483-4A79-B776-2CB22DD19100}" type="sibTrans" cxnId="{11C6EBB1-49A0-43BD-A664-60014998FBF1}">
      <dgm:prSet/>
      <dgm:spPr/>
      <dgm:t>
        <a:bodyPr/>
        <a:lstStyle/>
        <a:p>
          <a:endParaRPr lang="en-GB"/>
        </a:p>
      </dgm:t>
    </dgm:pt>
    <dgm:pt modelId="{68BD25E1-D4A8-4363-8804-01702562C90C}">
      <dgm:prSet/>
      <dgm:spPr>
        <a:solidFill>
          <a:srgbClr val="00B0F0"/>
        </a:solidFill>
      </dgm:spPr>
      <dgm:t>
        <a:bodyPr/>
        <a:lstStyle/>
        <a:p>
          <a:r>
            <a:rPr lang="en-GB" dirty="0" err="1"/>
            <a:t>Sýna</a:t>
          </a:r>
          <a:r>
            <a:rPr lang="en-GB" dirty="0"/>
            <a:t> </a:t>
          </a:r>
          <a:r>
            <a:rPr lang="en-GB" dirty="0" err="1"/>
            <a:t>kjark</a:t>
          </a:r>
          <a:endParaRPr lang="en-GB" dirty="0"/>
        </a:p>
      </dgm:t>
    </dgm:pt>
    <dgm:pt modelId="{DDF4AA39-FAB8-4884-A012-77CC48279EC2}" type="parTrans" cxnId="{2CA01800-B2D3-4EEC-8B4A-26F3C80B1814}">
      <dgm:prSet/>
      <dgm:spPr/>
      <dgm:t>
        <a:bodyPr/>
        <a:lstStyle/>
        <a:p>
          <a:endParaRPr lang="en-GB"/>
        </a:p>
      </dgm:t>
    </dgm:pt>
    <dgm:pt modelId="{C7B5AE25-B7FF-405C-BA30-990CA9744C77}" type="sibTrans" cxnId="{2CA01800-B2D3-4EEC-8B4A-26F3C80B1814}">
      <dgm:prSet/>
      <dgm:spPr/>
      <dgm:t>
        <a:bodyPr/>
        <a:lstStyle/>
        <a:p>
          <a:endParaRPr lang="en-GB"/>
        </a:p>
      </dgm:t>
    </dgm:pt>
    <dgm:pt modelId="{BEFB912C-F61E-4EEE-9572-87D29A092159}" type="pres">
      <dgm:prSet presAssocID="{3C582585-725E-4F77-86FB-87F3282F1287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F7377819-798A-48ED-B956-4B418DD47E43}" type="pres">
      <dgm:prSet presAssocID="{3D06C3EF-6827-4B5B-8FB2-41CDF5F6835C}" presName="parentText1" presStyleLbl="node1" presStyleIdx="0" presStyleCnt="5">
        <dgm:presLayoutVars>
          <dgm:chMax/>
          <dgm:chPref val="3"/>
          <dgm:bulletEnabled val="1"/>
        </dgm:presLayoutVars>
      </dgm:prSet>
      <dgm:spPr/>
    </dgm:pt>
    <dgm:pt modelId="{BC34555C-FB6B-4F2E-AE86-86FEFDD9EDCF}" type="pres">
      <dgm:prSet presAssocID="{3D06C3EF-6827-4B5B-8FB2-41CDF5F6835C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</dgm:pt>
    <dgm:pt modelId="{27052EE3-1D72-4039-9BA8-036788CBDFF6}" type="pres">
      <dgm:prSet presAssocID="{2A543E4F-A46B-401B-83E4-491F4E48EE3C}" presName="parentText2" presStyleLbl="node1" presStyleIdx="1" presStyleCnt="5">
        <dgm:presLayoutVars>
          <dgm:chMax/>
          <dgm:chPref val="3"/>
          <dgm:bulletEnabled val="1"/>
        </dgm:presLayoutVars>
      </dgm:prSet>
      <dgm:spPr/>
    </dgm:pt>
    <dgm:pt modelId="{E06FDCF1-9D00-402D-A21B-50FFBFB62E84}" type="pres">
      <dgm:prSet presAssocID="{2A543E4F-A46B-401B-83E4-491F4E48EE3C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</dgm:pt>
    <dgm:pt modelId="{C6A67C5B-BC18-4A9D-9FCF-B796F762564A}" type="pres">
      <dgm:prSet presAssocID="{829DD22C-6315-483A-8322-62D36CFC32C8}" presName="parentText3" presStyleLbl="node1" presStyleIdx="2" presStyleCnt="5">
        <dgm:presLayoutVars>
          <dgm:chMax/>
          <dgm:chPref val="3"/>
          <dgm:bulletEnabled val="1"/>
        </dgm:presLayoutVars>
      </dgm:prSet>
      <dgm:spPr/>
    </dgm:pt>
    <dgm:pt modelId="{472FD30E-94FC-4625-ABC2-675A87951693}" type="pres">
      <dgm:prSet presAssocID="{829DD22C-6315-483A-8322-62D36CFC32C8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</dgm:pt>
    <dgm:pt modelId="{8CD58856-1682-481C-920C-9EADABBB2CC5}" type="pres">
      <dgm:prSet presAssocID="{DB7C9562-AB1B-40BC-93D9-5C0C9040CAA7}" presName="parentText4" presStyleLbl="node1" presStyleIdx="3" presStyleCnt="5">
        <dgm:presLayoutVars>
          <dgm:chMax/>
          <dgm:chPref val="3"/>
          <dgm:bulletEnabled val="1"/>
        </dgm:presLayoutVars>
      </dgm:prSet>
      <dgm:spPr/>
    </dgm:pt>
    <dgm:pt modelId="{40D7A96D-E251-44E0-ADA9-70C4E7BCF27F}" type="pres">
      <dgm:prSet presAssocID="{68BD25E1-D4A8-4363-8804-01702562C90C}" presName="parentText5" presStyleLbl="node1" presStyleIdx="4" presStyleCnt="5">
        <dgm:presLayoutVars>
          <dgm:chMax/>
          <dgm:chPref val="3"/>
          <dgm:bulletEnabled val="1"/>
        </dgm:presLayoutVars>
      </dgm:prSet>
      <dgm:spPr/>
    </dgm:pt>
  </dgm:ptLst>
  <dgm:cxnLst>
    <dgm:cxn modelId="{2CA01800-B2D3-4EEC-8B4A-26F3C80B1814}" srcId="{3C582585-725E-4F77-86FB-87F3282F1287}" destId="{68BD25E1-D4A8-4363-8804-01702562C90C}" srcOrd="4" destOrd="0" parTransId="{DDF4AA39-FAB8-4884-A012-77CC48279EC2}" sibTransId="{C7B5AE25-B7FF-405C-BA30-990CA9744C77}"/>
    <dgm:cxn modelId="{CDBD0A01-7D0F-4FCB-A8CF-6BEA1FA40859}" type="presOf" srcId="{829DD22C-6315-483A-8322-62D36CFC32C8}" destId="{C6A67C5B-BC18-4A9D-9FCF-B796F762564A}" srcOrd="0" destOrd="0" presId="urn:microsoft.com/office/officeart/2009/3/layout/IncreasingArrowsProcess"/>
    <dgm:cxn modelId="{7CC54C04-BE76-48BE-BA70-3CBE524DC25A}" type="presOf" srcId="{68BD25E1-D4A8-4363-8804-01702562C90C}" destId="{40D7A96D-E251-44E0-ADA9-70C4E7BCF27F}" srcOrd="0" destOrd="0" presId="urn:microsoft.com/office/officeart/2009/3/layout/IncreasingArrowsProcess"/>
    <dgm:cxn modelId="{5EC0080C-6B54-4ECF-9BEA-489CD605E4DE}" type="presOf" srcId="{365E42E5-67A8-401F-BDD1-185A863D32A2}" destId="{BC34555C-FB6B-4F2E-AE86-86FEFDD9EDCF}" srcOrd="0" destOrd="0" presId="urn:microsoft.com/office/officeart/2009/3/layout/IncreasingArrowsProcess"/>
    <dgm:cxn modelId="{916F0929-FD34-4334-B5C7-786F0905D90F}" type="presOf" srcId="{F6F178A5-FF41-4C7A-982C-3315D2D295B1}" destId="{E06FDCF1-9D00-402D-A21B-50FFBFB62E84}" srcOrd="0" destOrd="1" presId="urn:microsoft.com/office/officeart/2009/3/layout/IncreasingArrowsProcess"/>
    <dgm:cxn modelId="{89B7282C-1CB9-4500-A732-363EE7D4901C}" srcId="{829DD22C-6315-483A-8322-62D36CFC32C8}" destId="{443B445A-2EB8-4228-9D4A-8D1D52AA1AC7}" srcOrd="0" destOrd="0" parTransId="{C1992C40-0B3E-44AE-97DF-B7E74D647691}" sibTransId="{146095DC-90EE-4C27-8BAB-7E45D0676C3F}"/>
    <dgm:cxn modelId="{717C6A41-0429-4EB6-82FB-05DB240281AC}" type="presOf" srcId="{B3BE252C-C6E4-476F-892C-1CE002F1A0BA}" destId="{472FD30E-94FC-4625-ABC2-675A87951693}" srcOrd="0" destOrd="1" presId="urn:microsoft.com/office/officeart/2009/3/layout/IncreasingArrowsProcess"/>
    <dgm:cxn modelId="{C2EC8F73-52A1-4BD4-975C-E692576D1C71}" srcId="{3D06C3EF-6827-4B5B-8FB2-41CDF5F6835C}" destId="{365E42E5-67A8-401F-BDD1-185A863D32A2}" srcOrd="0" destOrd="0" parTransId="{97998ACA-D557-4170-B5F6-E556A39F769F}" sibTransId="{D6E6C65F-12F7-4399-BCE4-557C16D8ABBC}"/>
    <dgm:cxn modelId="{D598BF73-C4B5-4786-B749-70861AFFDC14}" srcId="{2A543E4F-A46B-401B-83E4-491F4E48EE3C}" destId="{27A9E17F-CA42-460F-9935-B74A2456A9D3}" srcOrd="0" destOrd="0" parTransId="{63BBEECD-502E-407A-939D-972E645D62D0}" sibTransId="{06F87872-DF7D-427E-AF8F-609881CC66FC}"/>
    <dgm:cxn modelId="{4237CF79-0135-4646-BDB2-A902BCFE2D53}" type="presOf" srcId="{3C582585-725E-4F77-86FB-87F3282F1287}" destId="{BEFB912C-F61E-4EEE-9572-87D29A092159}" srcOrd="0" destOrd="0" presId="urn:microsoft.com/office/officeart/2009/3/layout/IncreasingArrowsProcess"/>
    <dgm:cxn modelId="{036BD191-B923-4F6D-9B27-10F2A81F8F79}" type="presOf" srcId="{3D06C3EF-6827-4B5B-8FB2-41CDF5F6835C}" destId="{F7377819-798A-48ED-B956-4B418DD47E43}" srcOrd="0" destOrd="0" presId="urn:microsoft.com/office/officeart/2009/3/layout/IncreasingArrowsProcess"/>
    <dgm:cxn modelId="{C0678499-54F4-4EF6-89C5-649DE3C5C85D}" type="presOf" srcId="{360EB671-8302-4F8B-9324-D8C7F65E90A5}" destId="{E06FDCF1-9D00-402D-A21B-50FFBFB62E84}" srcOrd="0" destOrd="2" presId="urn:microsoft.com/office/officeart/2009/3/layout/IncreasingArrowsProcess"/>
    <dgm:cxn modelId="{11C6EBB1-49A0-43BD-A664-60014998FBF1}" srcId="{3C582585-725E-4F77-86FB-87F3282F1287}" destId="{DB7C9562-AB1B-40BC-93D9-5C0C9040CAA7}" srcOrd="3" destOrd="0" parTransId="{EA060F71-597F-4645-BDB6-F20E1E400E31}" sibTransId="{88B68D16-6483-4A79-B776-2CB22DD19100}"/>
    <dgm:cxn modelId="{2190E8C2-6367-49E8-A7FA-C5585C0CB708}" srcId="{2A543E4F-A46B-401B-83E4-491F4E48EE3C}" destId="{360EB671-8302-4F8B-9324-D8C7F65E90A5}" srcOrd="2" destOrd="0" parTransId="{6A69101C-4B36-4785-9079-A7E3FEEEE9FB}" sibTransId="{C0721037-CE16-4191-926A-B06E9F608976}"/>
    <dgm:cxn modelId="{2613EFC2-4579-4FB7-9334-4B9105F7CBBF}" srcId="{3C582585-725E-4F77-86FB-87F3282F1287}" destId="{829DD22C-6315-483A-8322-62D36CFC32C8}" srcOrd="2" destOrd="0" parTransId="{0E99A5CD-1238-4D02-A0D8-E1D3C0D9F486}" sibTransId="{03A51415-1FB2-4600-8887-8117609F81DA}"/>
    <dgm:cxn modelId="{CCA3FBC8-923E-4140-B154-4D003F942618}" type="presOf" srcId="{443B445A-2EB8-4228-9D4A-8D1D52AA1AC7}" destId="{472FD30E-94FC-4625-ABC2-675A87951693}" srcOrd="0" destOrd="0" presId="urn:microsoft.com/office/officeart/2009/3/layout/IncreasingArrowsProcess"/>
    <dgm:cxn modelId="{722D22CB-DE0E-4E2B-9376-7BA40C54BB39}" type="presOf" srcId="{27A9E17F-CA42-460F-9935-B74A2456A9D3}" destId="{E06FDCF1-9D00-402D-A21B-50FFBFB62E84}" srcOrd="0" destOrd="0" presId="urn:microsoft.com/office/officeart/2009/3/layout/IncreasingArrowsProcess"/>
    <dgm:cxn modelId="{AE7CC7CB-7A99-4491-8DA5-25A344596F67}" type="presOf" srcId="{DB7C9562-AB1B-40BC-93D9-5C0C9040CAA7}" destId="{8CD58856-1682-481C-920C-9EADABBB2CC5}" srcOrd="0" destOrd="0" presId="urn:microsoft.com/office/officeart/2009/3/layout/IncreasingArrowsProcess"/>
    <dgm:cxn modelId="{42F502D2-BA72-46C4-BCE9-34F5939C2F95}" type="presOf" srcId="{2A543E4F-A46B-401B-83E4-491F4E48EE3C}" destId="{27052EE3-1D72-4039-9BA8-036788CBDFF6}" srcOrd="0" destOrd="0" presId="urn:microsoft.com/office/officeart/2009/3/layout/IncreasingArrowsProcess"/>
    <dgm:cxn modelId="{839FF9DF-7463-4E1D-AFED-DAEF17371DC8}" srcId="{3C582585-725E-4F77-86FB-87F3282F1287}" destId="{2A543E4F-A46B-401B-83E4-491F4E48EE3C}" srcOrd="1" destOrd="0" parTransId="{9C92929F-4167-4C2B-8709-4A4C68957C68}" sibTransId="{B1F18D9A-15BC-4C60-AF67-C0D968483948}"/>
    <dgm:cxn modelId="{7139F5E2-B0DC-437B-A2DB-2134B5EEDB90}" srcId="{3C582585-725E-4F77-86FB-87F3282F1287}" destId="{3D06C3EF-6827-4B5B-8FB2-41CDF5F6835C}" srcOrd="0" destOrd="0" parTransId="{5AB68015-0642-4ACD-A8D0-C01B675DA7E4}" sibTransId="{C96CE346-8B20-4577-942F-DFFCBE7FBBD0}"/>
    <dgm:cxn modelId="{48EECEE9-DA00-4019-B6C6-FE3D671C642B}" srcId="{2A543E4F-A46B-401B-83E4-491F4E48EE3C}" destId="{F6F178A5-FF41-4C7A-982C-3315D2D295B1}" srcOrd="1" destOrd="0" parTransId="{BF9E11CC-0254-422E-AE69-059841850238}" sibTransId="{C40FF8B9-B683-463A-BD1C-B87401121112}"/>
    <dgm:cxn modelId="{134A6FF8-8726-416A-A5D9-55F57F429F2B}" srcId="{829DD22C-6315-483A-8322-62D36CFC32C8}" destId="{B3BE252C-C6E4-476F-892C-1CE002F1A0BA}" srcOrd="1" destOrd="0" parTransId="{A4E7C9AD-4A09-4CCE-931A-1A0C5220E0EE}" sibTransId="{96238733-3CC1-43B8-8C6E-5C29085434B0}"/>
    <dgm:cxn modelId="{370CACF3-1273-49C2-B75C-EA6E4B3323CE}" type="presParOf" srcId="{BEFB912C-F61E-4EEE-9572-87D29A092159}" destId="{F7377819-798A-48ED-B956-4B418DD47E43}" srcOrd="0" destOrd="0" presId="urn:microsoft.com/office/officeart/2009/3/layout/IncreasingArrowsProcess"/>
    <dgm:cxn modelId="{65A021BB-36CE-44CF-A675-4C4FFFB95855}" type="presParOf" srcId="{BEFB912C-F61E-4EEE-9572-87D29A092159}" destId="{BC34555C-FB6B-4F2E-AE86-86FEFDD9EDCF}" srcOrd="1" destOrd="0" presId="urn:microsoft.com/office/officeart/2009/3/layout/IncreasingArrowsProcess"/>
    <dgm:cxn modelId="{2AEDB9A6-3737-4A25-A85E-AAAEF2227A5A}" type="presParOf" srcId="{BEFB912C-F61E-4EEE-9572-87D29A092159}" destId="{27052EE3-1D72-4039-9BA8-036788CBDFF6}" srcOrd="2" destOrd="0" presId="urn:microsoft.com/office/officeart/2009/3/layout/IncreasingArrowsProcess"/>
    <dgm:cxn modelId="{5E0C09A8-E7DE-4188-8EE7-7C87540BFA0C}" type="presParOf" srcId="{BEFB912C-F61E-4EEE-9572-87D29A092159}" destId="{E06FDCF1-9D00-402D-A21B-50FFBFB62E84}" srcOrd="3" destOrd="0" presId="urn:microsoft.com/office/officeart/2009/3/layout/IncreasingArrowsProcess"/>
    <dgm:cxn modelId="{E3C14AD1-2CAD-4049-8B82-DC25234AD23E}" type="presParOf" srcId="{BEFB912C-F61E-4EEE-9572-87D29A092159}" destId="{C6A67C5B-BC18-4A9D-9FCF-B796F762564A}" srcOrd="4" destOrd="0" presId="urn:microsoft.com/office/officeart/2009/3/layout/IncreasingArrowsProcess"/>
    <dgm:cxn modelId="{7E5AFD83-590C-4F63-A251-66C2B9E1BBF3}" type="presParOf" srcId="{BEFB912C-F61E-4EEE-9572-87D29A092159}" destId="{472FD30E-94FC-4625-ABC2-675A87951693}" srcOrd="5" destOrd="0" presId="urn:microsoft.com/office/officeart/2009/3/layout/IncreasingArrowsProcess"/>
    <dgm:cxn modelId="{A85C3FC3-8CC7-44F4-8B84-E800C55A1D24}" type="presParOf" srcId="{BEFB912C-F61E-4EEE-9572-87D29A092159}" destId="{8CD58856-1682-481C-920C-9EADABBB2CC5}" srcOrd="6" destOrd="0" presId="urn:microsoft.com/office/officeart/2009/3/layout/IncreasingArrowsProcess"/>
    <dgm:cxn modelId="{34163D4B-AA2C-4F49-AA3F-B97254D4DF92}" type="presParOf" srcId="{BEFB912C-F61E-4EEE-9572-87D29A092159}" destId="{40D7A96D-E251-44E0-ADA9-70C4E7BCF27F}" srcOrd="7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D9DCBE-CC7D-4185-8BFA-6AB1EA2251F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E4F2D9F-C305-40CE-A266-FF354EE9E0F7}">
      <dgm:prSet phldrT="[Text]"/>
      <dgm:spPr>
        <a:solidFill>
          <a:srgbClr val="00B0F0"/>
        </a:solidFill>
      </dgm:spPr>
      <dgm:t>
        <a:bodyPr/>
        <a:lstStyle/>
        <a:p>
          <a:r>
            <a:rPr lang="en-GB" dirty="0" err="1"/>
            <a:t>Stefna</a:t>
          </a:r>
          <a:r>
            <a:rPr lang="en-GB" dirty="0"/>
            <a:t> (</a:t>
          </a:r>
          <a:r>
            <a:rPr lang="en-GB" dirty="0" err="1"/>
            <a:t>e.policy</a:t>
          </a:r>
          <a:r>
            <a:rPr lang="en-GB" dirty="0"/>
            <a:t>)</a:t>
          </a:r>
        </a:p>
      </dgm:t>
    </dgm:pt>
    <dgm:pt modelId="{AACB9904-6E19-4223-A3FD-F7552A7A42E9}" type="parTrans" cxnId="{138B3C26-8FCA-46E0-AC64-63135AAED90E}">
      <dgm:prSet/>
      <dgm:spPr/>
      <dgm:t>
        <a:bodyPr/>
        <a:lstStyle/>
        <a:p>
          <a:endParaRPr lang="en-GB"/>
        </a:p>
      </dgm:t>
    </dgm:pt>
    <dgm:pt modelId="{1665FCB2-C7EB-4E16-9EA4-20AD74CA4B94}" type="sibTrans" cxnId="{138B3C26-8FCA-46E0-AC64-63135AAED90E}">
      <dgm:prSet/>
      <dgm:spPr>
        <a:noFill/>
        <a:ln w="19050">
          <a:solidFill>
            <a:srgbClr val="00B0F0"/>
          </a:solidFill>
        </a:ln>
      </dgm:spPr>
      <dgm:t>
        <a:bodyPr/>
        <a:lstStyle/>
        <a:p>
          <a:endParaRPr lang="en-GB"/>
        </a:p>
      </dgm:t>
    </dgm:pt>
    <dgm:pt modelId="{C3680BDC-FEFE-4AFB-A9FB-0577F75A535D}">
      <dgm:prSet phldrT="[Text]"/>
      <dgm:spPr>
        <a:solidFill>
          <a:srgbClr val="00B0F0"/>
        </a:solidFill>
      </dgm:spPr>
      <dgm:t>
        <a:bodyPr/>
        <a:lstStyle/>
        <a:p>
          <a:r>
            <a:rPr lang="en-GB" dirty="0" err="1"/>
            <a:t>Áætlun</a:t>
          </a:r>
          <a:r>
            <a:rPr lang="en-GB" dirty="0"/>
            <a:t> (e. structure)</a:t>
          </a:r>
        </a:p>
      </dgm:t>
    </dgm:pt>
    <dgm:pt modelId="{546C453C-D392-4437-8B09-89D4FDA3C811}" type="parTrans" cxnId="{EC8817BC-7316-42BB-888A-3C51851C985A}">
      <dgm:prSet/>
      <dgm:spPr/>
      <dgm:t>
        <a:bodyPr/>
        <a:lstStyle/>
        <a:p>
          <a:endParaRPr lang="en-GB"/>
        </a:p>
      </dgm:t>
    </dgm:pt>
    <dgm:pt modelId="{81683974-4DDA-4BD5-AA22-CA939C9FEB8D}" type="sibTrans" cxnId="{EC8817BC-7316-42BB-888A-3C51851C985A}">
      <dgm:prSet/>
      <dgm:spPr>
        <a:noFill/>
        <a:ln w="19050">
          <a:solidFill>
            <a:srgbClr val="00B0F0"/>
          </a:solidFill>
        </a:ln>
      </dgm:spPr>
      <dgm:t>
        <a:bodyPr/>
        <a:lstStyle/>
        <a:p>
          <a:endParaRPr lang="en-GB" dirty="0"/>
        </a:p>
      </dgm:t>
    </dgm:pt>
    <dgm:pt modelId="{CECAA74C-F579-40DE-816C-F42D79344AA2}">
      <dgm:prSet phldrT="[Text]"/>
      <dgm:spPr>
        <a:solidFill>
          <a:srgbClr val="00B0F0"/>
        </a:solidFill>
      </dgm:spPr>
      <dgm:t>
        <a:bodyPr/>
        <a:lstStyle/>
        <a:p>
          <a:r>
            <a:rPr lang="en-GB" dirty="0" err="1"/>
            <a:t>Starfsemi</a:t>
          </a:r>
          <a:r>
            <a:rPr lang="en-GB" dirty="0"/>
            <a:t>/ </a:t>
          </a:r>
          <a:r>
            <a:rPr lang="en-GB" dirty="0" err="1"/>
            <a:t>aðferðir</a:t>
          </a:r>
          <a:r>
            <a:rPr lang="en-GB" dirty="0"/>
            <a:t> (e. practices)</a:t>
          </a:r>
        </a:p>
      </dgm:t>
    </dgm:pt>
    <dgm:pt modelId="{A7D2C024-1918-417B-BE40-D3ED4858C586}" type="parTrans" cxnId="{37C0F526-848B-4235-9611-52DB157B1339}">
      <dgm:prSet/>
      <dgm:spPr/>
      <dgm:t>
        <a:bodyPr/>
        <a:lstStyle/>
        <a:p>
          <a:endParaRPr lang="en-GB"/>
        </a:p>
      </dgm:t>
    </dgm:pt>
    <dgm:pt modelId="{164E6C4C-B505-4A71-BA29-3C9244F8A092}" type="sibTrans" cxnId="{37C0F526-848B-4235-9611-52DB157B1339}">
      <dgm:prSet/>
      <dgm:spPr>
        <a:noFill/>
        <a:ln w="19050">
          <a:solidFill>
            <a:srgbClr val="00B0F0"/>
          </a:solidFill>
        </a:ln>
      </dgm:spPr>
      <dgm:t>
        <a:bodyPr/>
        <a:lstStyle/>
        <a:p>
          <a:endParaRPr lang="en-GB" dirty="0"/>
        </a:p>
      </dgm:t>
    </dgm:pt>
    <dgm:pt modelId="{6FE7C772-9E39-4FEC-8D62-AD278F7868E5}">
      <dgm:prSet phldrT="[Text]"/>
      <dgm:spPr>
        <a:solidFill>
          <a:srgbClr val="00B0F0"/>
        </a:solidFill>
      </dgm:spPr>
      <dgm:t>
        <a:bodyPr/>
        <a:lstStyle/>
        <a:p>
          <a:r>
            <a:rPr lang="en-GB" dirty="0" err="1"/>
            <a:t>Viðhorf</a:t>
          </a:r>
          <a:r>
            <a:rPr lang="en-GB" dirty="0"/>
            <a:t> (e. attitudes) </a:t>
          </a:r>
        </a:p>
      </dgm:t>
    </dgm:pt>
    <dgm:pt modelId="{D8172BFB-EF47-4A8E-B10F-37BA35695D07}" type="parTrans" cxnId="{85969DC9-1DC1-40B3-8401-AB7010CCF06C}">
      <dgm:prSet/>
      <dgm:spPr/>
      <dgm:t>
        <a:bodyPr/>
        <a:lstStyle/>
        <a:p>
          <a:endParaRPr lang="en-GB"/>
        </a:p>
      </dgm:t>
    </dgm:pt>
    <dgm:pt modelId="{80009903-2E38-4E16-B02A-120E9B276583}" type="sibTrans" cxnId="{85969DC9-1DC1-40B3-8401-AB7010CCF06C}">
      <dgm:prSet/>
      <dgm:spPr>
        <a:noFill/>
        <a:ln w="19050">
          <a:solidFill>
            <a:srgbClr val="00B0F0"/>
          </a:solidFill>
        </a:ln>
      </dgm:spPr>
      <dgm:t>
        <a:bodyPr/>
        <a:lstStyle/>
        <a:p>
          <a:endParaRPr lang="en-GB"/>
        </a:p>
      </dgm:t>
    </dgm:pt>
    <dgm:pt modelId="{09D195A5-FA75-4DC2-8AA0-BD9CCBF6B1AE}">
      <dgm:prSet phldrT="[Text]"/>
      <dgm:spPr>
        <a:solidFill>
          <a:srgbClr val="00B0F0"/>
        </a:solidFill>
      </dgm:spPr>
      <dgm:t>
        <a:bodyPr/>
        <a:lstStyle/>
        <a:p>
          <a:r>
            <a:rPr lang="en-GB" dirty="0" err="1"/>
            <a:t>Hegðun</a:t>
          </a:r>
          <a:r>
            <a:rPr lang="en-GB" dirty="0"/>
            <a:t> (e. behaviour)</a:t>
          </a:r>
        </a:p>
      </dgm:t>
    </dgm:pt>
    <dgm:pt modelId="{8B308220-36BE-444E-AB73-2283D5956EF4}" type="parTrans" cxnId="{F55200AD-BEEF-4FFB-8CA5-91814C601192}">
      <dgm:prSet/>
      <dgm:spPr/>
      <dgm:t>
        <a:bodyPr/>
        <a:lstStyle/>
        <a:p>
          <a:endParaRPr lang="en-GB"/>
        </a:p>
      </dgm:t>
    </dgm:pt>
    <dgm:pt modelId="{2637DA50-50B8-412A-821D-D396A576D4F2}" type="sibTrans" cxnId="{F55200AD-BEEF-4FFB-8CA5-91814C601192}">
      <dgm:prSet/>
      <dgm:spPr>
        <a:noFill/>
        <a:ln w="19050">
          <a:solidFill>
            <a:srgbClr val="00B0F0"/>
          </a:solidFill>
        </a:ln>
      </dgm:spPr>
      <dgm:t>
        <a:bodyPr/>
        <a:lstStyle/>
        <a:p>
          <a:endParaRPr lang="en-GB"/>
        </a:p>
      </dgm:t>
    </dgm:pt>
    <dgm:pt modelId="{07A06B77-6DAE-4FB0-8504-9274122F5CC3}" type="pres">
      <dgm:prSet presAssocID="{6CD9DCBE-CC7D-4185-8BFA-6AB1EA2251F9}" presName="cycle" presStyleCnt="0">
        <dgm:presLayoutVars>
          <dgm:dir/>
          <dgm:resizeHandles val="exact"/>
        </dgm:presLayoutVars>
      </dgm:prSet>
      <dgm:spPr/>
    </dgm:pt>
    <dgm:pt modelId="{AC82B3C2-8432-434A-9D10-4A51A6D9AE84}" type="pres">
      <dgm:prSet presAssocID="{5E4F2D9F-C305-40CE-A266-FF354EE9E0F7}" presName="node" presStyleLbl="node1" presStyleIdx="0" presStyleCnt="5">
        <dgm:presLayoutVars>
          <dgm:bulletEnabled val="1"/>
        </dgm:presLayoutVars>
      </dgm:prSet>
      <dgm:spPr/>
    </dgm:pt>
    <dgm:pt modelId="{BC9DCBA4-E681-4CF4-B502-99CE465AB2C4}" type="pres">
      <dgm:prSet presAssocID="{1665FCB2-C7EB-4E16-9EA4-20AD74CA4B94}" presName="sibTrans" presStyleLbl="sibTrans2D1" presStyleIdx="0" presStyleCnt="5" custLinFactNeighborX="1865" custLinFactNeighborY="-5327"/>
      <dgm:spPr/>
    </dgm:pt>
    <dgm:pt modelId="{3D9E6393-6143-459C-8936-A8D6BF19FFFE}" type="pres">
      <dgm:prSet presAssocID="{1665FCB2-C7EB-4E16-9EA4-20AD74CA4B94}" presName="connectorText" presStyleLbl="sibTrans2D1" presStyleIdx="0" presStyleCnt="5"/>
      <dgm:spPr/>
    </dgm:pt>
    <dgm:pt modelId="{7267FA9D-A10A-464A-9F73-9E4BDE6F901C}" type="pres">
      <dgm:prSet presAssocID="{C3680BDC-FEFE-4AFB-A9FB-0577F75A535D}" presName="node" presStyleLbl="node1" presStyleIdx="1" presStyleCnt="5">
        <dgm:presLayoutVars>
          <dgm:bulletEnabled val="1"/>
        </dgm:presLayoutVars>
      </dgm:prSet>
      <dgm:spPr/>
    </dgm:pt>
    <dgm:pt modelId="{63BA12E3-2DE7-421F-8B83-E15F16658818}" type="pres">
      <dgm:prSet presAssocID="{81683974-4DDA-4BD5-AA22-CA939C9FEB8D}" presName="sibTrans" presStyleLbl="sibTrans2D1" presStyleIdx="1" presStyleCnt="5"/>
      <dgm:spPr/>
    </dgm:pt>
    <dgm:pt modelId="{7CD52223-B157-4DB7-A3B6-DB68143FC629}" type="pres">
      <dgm:prSet presAssocID="{81683974-4DDA-4BD5-AA22-CA939C9FEB8D}" presName="connectorText" presStyleLbl="sibTrans2D1" presStyleIdx="1" presStyleCnt="5"/>
      <dgm:spPr/>
    </dgm:pt>
    <dgm:pt modelId="{4F80BE78-DA16-4833-B1E2-379553FAEE0C}" type="pres">
      <dgm:prSet presAssocID="{CECAA74C-F579-40DE-816C-F42D79344AA2}" presName="node" presStyleLbl="node1" presStyleIdx="2" presStyleCnt="5">
        <dgm:presLayoutVars>
          <dgm:bulletEnabled val="1"/>
        </dgm:presLayoutVars>
      </dgm:prSet>
      <dgm:spPr/>
    </dgm:pt>
    <dgm:pt modelId="{F92CF676-8ED7-49EB-B16A-3F9B890FF72B}" type="pres">
      <dgm:prSet presAssocID="{164E6C4C-B505-4A71-BA29-3C9244F8A092}" presName="sibTrans" presStyleLbl="sibTrans2D1" presStyleIdx="2" presStyleCnt="5"/>
      <dgm:spPr/>
    </dgm:pt>
    <dgm:pt modelId="{D854AF50-FCE8-4FD9-B336-8C47AC522F63}" type="pres">
      <dgm:prSet presAssocID="{164E6C4C-B505-4A71-BA29-3C9244F8A092}" presName="connectorText" presStyleLbl="sibTrans2D1" presStyleIdx="2" presStyleCnt="5"/>
      <dgm:spPr/>
    </dgm:pt>
    <dgm:pt modelId="{1E258A85-8155-4727-A12A-2A771DB0242D}" type="pres">
      <dgm:prSet presAssocID="{6FE7C772-9E39-4FEC-8D62-AD278F7868E5}" presName="node" presStyleLbl="node1" presStyleIdx="3" presStyleCnt="5">
        <dgm:presLayoutVars>
          <dgm:bulletEnabled val="1"/>
        </dgm:presLayoutVars>
      </dgm:prSet>
      <dgm:spPr/>
    </dgm:pt>
    <dgm:pt modelId="{C0B9302C-029A-4481-A51F-21D4DA770939}" type="pres">
      <dgm:prSet presAssocID="{80009903-2E38-4E16-B02A-120E9B276583}" presName="sibTrans" presStyleLbl="sibTrans2D1" presStyleIdx="3" presStyleCnt="5"/>
      <dgm:spPr/>
    </dgm:pt>
    <dgm:pt modelId="{D894CC0B-9422-4461-A67E-936DC8A61F21}" type="pres">
      <dgm:prSet presAssocID="{80009903-2E38-4E16-B02A-120E9B276583}" presName="connectorText" presStyleLbl="sibTrans2D1" presStyleIdx="3" presStyleCnt="5"/>
      <dgm:spPr/>
    </dgm:pt>
    <dgm:pt modelId="{33B8B194-89F5-4E0D-A424-DCA954A72E61}" type="pres">
      <dgm:prSet presAssocID="{09D195A5-FA75-4DC2-8AA0-BD9CCBF6B1AE}" presName="node" presStyleLbl="node1" presStyleIdx="4" presStyleCnt="5" custRadScaleRad="101002" custRadScaleInc="-134">
        <dgm:presLayoutVars>
          <dgm:bulletEnabled val="1"/>
        </dgm:presLayoutVars>
      </dgm:prSet>
      <dgm:spPr/>
    </dgm:pt>
    <dgm:pt modelId="{EAF8C66E-97BA-4E4B-99EC-9252F52F36BE}" type="pres">
      <dgm:prSet presAssocID="{2637DA50-50B8-412A-821D-D396A576D4F2}" presName="sibTrans" presStyleLbl="sibTrans2D1" presStyleIdx="4" presStyleCnt="5"/>
      <dgm:spPr/>
    </dgm:pt>
    <dgm:pt modelId="{7019D5B7-9131-4103-99A2-CEC95DC55CE2}" type="pres">
      <dgm:prSet presAssocID="{2637DA50-50B8-412A-821D-D396A576D4F2}" presName="connectorText" presStyleLbl="sibTrans2D1" presStyleIdx="4" presStyleCnt="5"/>
      <dgm:spPr/>
    </dgm:pt>
  </dgm:ptLst>
  <dgm:cxnLst>
    <dgm:cxn modelId="{5A51781A-91D5-4CDC-8C8F-A2BC6F24E825}" type="presOf" srcId="{81683974-4DDA-4BD5-AA22-CA939C9FEB8D}" destId="{63BA12E3-2DE7-421F-8B83-E15F16658818}" srcOrd="0" destOrd="0" presId="urn:microsoft.com/office/officeart/2005/8/layout/cycle2"/>
    <dgm:cxn modelId="{138B3C26-8FCA-46E0-AC64-63135AAED90E}" srcId="{6CD9DCBE-CC7D-4185-8BFA-6AB1EA2251F9}" destId="{5E4F2D9F-C305-40CE-A266-FF354EE9E0F7}" srcOrd="0" destOrd="0" parTransId="{AACB9904-6E19-4223-A3FD-F7552A7A42E9}" sibTransId="{1665FCB2-C7EB-4E16-9EA4-20AD74CA4B94}"/>
    <dgm:cxn modelId="{37C0F526-848B-4235-9611-52DB157B1339}" srcId="{6CD9DCBE-CC7D-4185-8BFA-6AB1EA2251F9}" destId="{CECAA74C-F579-40DE-816C-F42D79344AA2}" srcOrd="2" destOrd="0" parTransId="{A7D2C024-1918-417B-BE40-D3ED4858C586}" sibTransId="{164E6C4C-B505-4A71-BA29-3C9244F8A092}"/>
    <dgm:cxn modelId="{C3697F31-A909-4BD4-BDC5-C4AC7BDE4E6C}" type="presOf" srcId="{81683974-4DDA-4BD5-AA22-CA939C9FEB8D}" destId="{7CD52223-B157-4DB7-A3B6-DB68143FC629}" srcOrd="1" destOrd="0" presId="urn:microsoft.com/office/officeart/2005/8/layout/cycle2"/>
    <dgm:cxn modelId="{FC166A46-F218-4E4D-A221-A75B64B5AB73}" type="presOf" srcId="{2637DA50-50B8-412A-821D-D396A576D4F2}" destId="{7019D5B7-9131-4103-99A2-CEC95DC55CE2}" srcOrd="1" destOrd="0" presId="urn:microsoft.com/office/officeart/2005/8/layout/cycle2"/>
    <dgm:cxn modelId="{3EA28C57-95A7-4FC3-BC5F-61FCFB1FEC57}" type="presOf" srcId="{164E6C4C-B505-4A71-BA29-3C9244F8A092}" destId="{D854AF50-FCE8-4FD9-B336-8C47AC522F63}" srcOrd="1" destOrd="0" presId="urn:microsoft.com/office/officeart/2005/8/layout/cycle2"/>
    <dgm:cxn modelId="{1D3D0860-EAB0-4493-88C7-E265D454289A}" type="presOf" srcId="{5E4F2D9F-C305-40CE-A266-FF354EE9E0F7}" destId="{AC82B3C2-8432-434A-9D10-4A51A6D9AE84}" srcOrd="0" destOrd="0" presId="urn:microsoft.com/office/officeart/2005/8/layout/cycle2"/>
    <dgm:cxn modelId="{CF46DA68-7901-4081-B0D3-0F02D97EF73E}" type="presOf" srcId="{C3680BDC-FEFE-4AFB-A9FB-0577F75A535D}" destId="{7267FA9D-A10A-464A-9F73-9E4BDE6F901C}" srcOrd="0" destOrd="0" presId="urn:microsoft.com/office/officeart/2005/8/layout/cycle2"/>
    <dgm:cxn modelId="{6D176A74-CE47-4F16-8F1C-922D512B9D0E}" type="presOf" srcId="{6CD9DCBE-CC7D-4185-8BFA-6AB1EA2251F9}" destId="{07A06B77-6DAE-4FB0-8504-9274122F5CC3}" srcOrd="0" destOrd="0" presId="urn:microsoft.com/office/officeart/2005/8/layout/cycle2"/>
    <dgm:cxn modelId="{83E7E37D-6C0B-4CB4-BBDE-380A5E5C81A1}" type="presOf" srcId="{2637DA50-50B8-412A-821D-D396A576D4F2}" destId="{EAF8C66E-97BA-4E4B-99EC-9252F52F36BE}" srcOrd="0" destOrd="0" presId="urn:microsoft.com/office/officeart/2005/8/layout/cycle2"/>
    <dgm:cxn modelId="{8A350E90-B979-4C1E-A632-E0A62D2871BC}" type="presOf" srcId="{80009903-2E38-4E16-B02A-120E9B276583}" destId="{C0B9302C-029A-4481-A51F-21D4DA770939}" srcOrd="0" destOrd="0" presId="urn:microsoft.com/office/officeart/2005/8/layout/cycle2"/>
    <dgm:cxn modelId="{F55200AD-BEEF-4FFB-8CA5-91814C601192}" srcId="{6CD9DCBE-CC7D-4185-8BFA-6AB1EA2251F9}" destId="{09D195A5-FA75-4DC2-8AA0-BD9CCBF6B1AE}" srcOrd="4" destOrd="0" parTransId="{8B308220-36BE-444E-AB73-2283D5956EF4}" sibTransId="{2637DA50-50B8-412A-821D-D396A576D4F2}"/>
    <dgm:cxn modelId="{7EB088B6-149E-4836-ADEE-78C21FA50EF4}" type="presOf" srcId="{1665FCB2-C7EB-4E16-9EA4-20AD74CA4B94}" destId="{3D9E6393-6143-459C-8936-A8D6BF19FFFE}" srcOrd="1" destOrd="0" presId="urn:microsoft.com/office/officeart/2005/8/layout/cycle2"/>
    <dgm:cxn modelId="{BFCF6BB8-F010-4975-92A4-C4BD13EC1316}" type="presOf" srcId="{164E6C4C-B505-4A71-BA29-3C9244F8A092}" destId="{F92CF676-8ED7-49EB-B16A-3F9B890FF72B}" srcOrd="0" destOrd="0" presId="urn:microsoft.com/office/officeart/2005/8/layout/cycle2"/>
    <dgm:cxn modelId="{EC8817BC-7316-42BB-888A-3C51851C985A}" srcId="{6CD9DCBE-CC7D-4185-8BFA-6AB1EA2251F9}" destId="{C3680BDC-FEFE-4AFB-A9FB-0577F75A535D}" srcOrd="1" destOrd="0" parTransId="{546C453C-D392-4437-8B09-89D4FDA3C811}" sibTransId="{81683974-4DDA-4BD5-AA22-CA939C9FEB8D}"/>
    <dgm:cxn modelId="{CD2310C9-43B3-4061-BB6C-5DDE2BD4B5F6}" type="presOf" srcId="{1665FCB2-C7EB-4E16-9EA4-20AD74CA4B94}" destId="{BC9DCBA4-E681-4CF4-B502-99CE465AB2C4}" srcOrd="0" destOrd="0" presId="urn:microsoft.com/office/officeart/2005/8/layout/cycle2"/>
    <dgm:cxn modelId="{85969DC9-1DC1-40B3-8401-AB7010CCF06C}" srcId="{6CD9DCBE-CC7D-4185-8BFA-6AB1EA2251F9}" destId="{6FE7C772-9E39-4FEC-8D62-AD278F7868E5}" srcOrd="3" destOrd="0" parTransId="{D8172BFB-EF47-4A8E-B10F-37BA35695D07}" sibTransId="{80009903-2E38-4E16-B02A-120E9B276583}"/>
    <dgm:cxn modelId="{A56660E2-3E40-43D5-B621-5C2651EB5327}" type="presOf" srcId="{CECAA74C-F579-40DE-816C-F42D79344AA2}" destId="{4F80BE78-DA16-4833-B1E2-379553FAEE0C}" srcOrd="0" destOrd="0" presId="urn:microsoft.com/office/officeart/2005/8/layout/cycle2"/>
    <dgm:cxn modelId="{E10890E4-35E7-4D28-839F-2AB0ED7AEC6E}" type="presOf" srcId="{80009903-2E38-4E16-B02A-120E9B276583}" destId="{D894CC0B-9422-4461-A67E-936DC8A61F21}" srcOrd="1" destOrd="0" presId="urn:microsoft.com/office/officeart/2005/8/layout/cycle2"/>
    <dgm:cxn modelId="{91D653F2-C350-4EE4-AC8F-247F3AC3B413}" type="presOf" srcId="{09D195A5-FA75-4DC2-8AA0-BD9CCBF6B1AE}" destId="{33B8B194-89F5-4E0D-A424-DCA954A72E61}" srcOrd="0" destOrd="0" presId="urn:microsoft.com/office/officeart/2005/8/layout/cycle2"/>
    <dgm:cxn modelId="{C77248F6-4D45-49F6-BACB-B2A6BE120037}" type="presOf" srcId="{6FE7C772-9E39-4FEC-8D62-AD278F7868E5}" destId="{1E258A85-8155-4727-A12A-2A771DB0242D}" srcOrd="0" destOrd="0" presId="urn:microsoft.com/office/officeart/2005/8/layout/cycle2"/>
    <dgm:cxn modelId="{02C71CE4-026B-48C2-9D78-DFF6E34026C0}" type="presParOf" srcId="{07A06B77-6DAE-4FB0-8504-9274122F5CC3}" destId="{AC82B3C2-8432-434A-9D10-4A51A6D9AE84}" srcOrd="0" destOrd="0" presId="urn:microsoft.com/office/officeart/2005/8/layout/cycle2"/>
    <dgm:cxn modelId="{12FA39EC-76BD-422D-8EA5-61B6D4976276}" type="presParOf" srcId="{07A06B77-6DAE-4FB0-8504-9274122F5CC3}" destId="{BC9DCBA4-E681-4CF4-B502-99CE465AB2C4}" srcOrd="1" destOrd="0" presId="urn:microsoft.com/office/officeart/2005/8/layout/cycle2"/>
    <dgm:cxn modelId="{A9081C52-7992-4CD1-AC19-CE04C48FB617}" type="presParOf" srcId="{BC9DCBA4-E681-4CF4-B502-99CE465AB2C4}" destId="{3D9E6393-6143-459C-8936-A8D6BF19FFFE}" srcOrd="0" destOrd="0" presId="urn:microsoft.com/office/officeart/2005/8/layout/cycle2"/>
    <dgm:cxn modelId="{37D98F41-625B-48BE-B616-7D215D7EFBDD}" type="presParOf" srcId="{07A06B77-6DAE-4FB0-8504-9274122F5CC3}" destId="{7267FA9D-A10A-464A-9F73-9E4BDE6F901C}" srcOrd="2" destOrd="0" presId="urn:microsoft.com/office/officeart/2005/8/layout/cycle2"/>
    <dgm:cxn modelId="{8D929BD4-BF3B-4063-A656-91D602C4B88B}" type="presParOf" srcId="{07A06B77-6DAE-4FB0-8504-9274122F5CC3}" destId="{63BA12E3-2DE7-421F-8B83-E15F16658818}" srcOrd="3" destOrd="0" presId="urn:microsoft.com/office/officeart/2005/8/layout/cycle2"/>
    <dgm:cxn modelId="{C53D01E3-E4DB-4C18-8D64-4A95B99FA3A3}" type="presParOf" srcId="{63BA12E3-2DE7-421F-8B83-E15F16658818}" destId="{7CD52223-B157-4DB7-A3B6-DB68143FC629}" srcOrd="0" destOrd="0" presId="urn:microsoft.com/office/officeart/2005/8/layout/cycle2"/>
    <dgm:cxn modelId="{7E964BFC-F256-457C-9CCE-79002A28077F}" type="presParOf" srcId="{07A06B77-6DAE-4FB0-8504-9274122F5CC3}" destId="{4F80BE78-DA16-4833-B1E2-379553FAEE0C}" srcOrd="4" destOrd="0" presId="urn:microsoft.com/office/officeart/2005/8/layout/cycle2"/>
    <dgm:cxn modelId="{BAEAA5BD-4D16-480B-828E-FDC0DDC202AA}" type="presParOf" srcId="{07A06B77-6DAE-4FB0-8504-9274122F5CC3}" destId="{F92CF676-8ED7-49EB-B16A-3F9B890FF72B}" srcOrd="5" destOrd="0" presId="urn:microsoft.com/office/officeart/2005/8/layout/cycle2"/>
    <dgm:cxn modelId="{6D1D5E5A-56EF-4D99-83D8-55B7250D8D49}" type="presParOf" srcId="{F92CF676-8ED7-49EB-B16A-3F9B890FF72B}" destId="{D854AF50-FCE8-4FD9-B336-8C47AC522F63}" srcOrd="0" destOrd="0" presId="urn:microsoft.com/office/officeart/2005/8/layout/cycle2"/>
    <dgm:cxn modelId="{FDF108C3-13BD-4601-BD70-991F990667FE}" type="presParOf" srcId="{07A06B77-6DAE-4FB0-8504-9274122F5CC3}" destId="{1E258A85-8155-4727-A12A-2A771DB0242D}" srcOrd="6" destOrd="0" presId="urn:microsoft.com/office/officeart/2005/8/layout/cycle2"/>
    <dgm:cxn modelId="{B5ED385E-9AEA-41F6-9CB6-B9BA02C4758D}" type="presParOf" srcId="{07A06B77-6DAE-4FB0-8504-9274122F5CC3}" destId="{C0B9302C-029A-4481-A51F-21D4DA770939}" srcOrd="7" destOrd="0" presId="urn:microsoft.com/office/officeart/2005/8/layout/cycle2"/>
    <dgm:cxn modelId="{AD8E8903-F754-4A18-9B5A-EAE3C7AE1AB9}" type="presParOf" srcId="{C0B9302C-029A-4481-A51F-21D4DA770939}" destId="{D894CC0B-9422-4461-A67E-936DC8A61F21}" srcOrd="0" destOrd="0" presId="urn:microsoft.com/office/officeart/2005/8/layout/cycle2"/>
    <dgm:cxn modelId="{66C740E1-F923-4F37-8689-47BF9CACAAD5}" type="presParOf" srcId="{07A06B77-6DAE-4FB0-8504-9274122F5CC3}" destId="{33B8B194-89F5-4E0D-A424-DCA954A72E61}" srcOrd="8" destOrd="0" presId="urn:microsoft.com/office/officeart/2005/8/layout/cycle2"/>
    <dgm:cxn modelId="{7814D7B2-D0D6-45DF-9C2F-73AE4447E9BA}" type="presParOf" srcId="{07A06B77-6DAE-4FB0-8504-9274122F5CC3}" destId="{EAF8C66E-97BA-4E4B-99EC-9252F52F36BE}" srcOrd="9" destOrd="0" presId="urn:microsoft.com/office/officeart/2005/8/layout/cycle2"/>
    <dgm:cxn modelId="{57D48222-07A9-4984-A13E-425781ED6C74}" type="presParOf" srcId="{EAF8C66E-97BA-4E4B-99EC-9252F52F36BE}" destId="{7019D5B7-9131-4103-99A2-CEC95DC55CE2}" srcOrd="0" destOrd="0" presId="urn:microsoft.com/office/officeart/2005/8/layout/cycle2"/>
  </dgm:cxnLst>
  <dgm:bg/>
  <dgm:whole>
    <a:ln w="28575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377819-798A-48ED-B956-4B418DD47E43}">
      <dsp:nvSpPr>
        <dsp:cNvPr id="0" name=""/>
        <dsp:cNvSpPr/>
      </dsp:nvSpPr>
      <dsp:spPr>
        <a:xfrm>
          <a:off x="685019" y="414439"/>
          <a:ext cx="9791200" cy="1423915"/>
        </a:xfrm>
        <a:prstGeom prst="rightArrow">
          <a:avLst>
            <a:gd name="adj1" fmla="val 50000"/>
            <a:gd name="adj2" fmla="val 5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254000" bIns="226047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 err="1"/>
            <a:t>Viðurkenna</a:t>
          </a:r>
          <a:r>
            <a:rPr lang="en-GB" sz="2600" kern="1200" dirty="0"/>
            <a:t> </a:t>
          </a:r>
          <a:r>
            <a:rPr lang="en-GB" sz="2600" kern="1200" dirty="0" err="1"/>
            <a:t>menningarlegan</a:t>
          </a:r>
          <a:r>
            <a:rPr lang="en-GB" sz="2600" kern="1200" dirty="0"/>
            <a:t> mun</a:t>
          </a:r>
        </a:p>
      </dsp:txBody>
      <dsp:txXfrm>
        <a:off x="685019" y="770418"/>
        <a:ext cx="9435221" cy="711957"/>
      </dsp:txXfrm>
    </dsp:sp>
    <dsp:sp modelId="{BC34555C-FB6B-4F2E-AE86-86FEFDD9EDCF}">
      <dsp:nvSpPr>
        <dsp:cNvPr id="0" name=""/>
        <dsp:cNvSpPr/>
      </dsp:nvSpPr>
      <dsp:spPr>
        <a:xfrm>
          <a:off x="685019" y="1510645"/>
          <a:ext cx="1809609" cy="26145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/>
            <a:t>Við</a:t>
          </a:r>
          <a:r>
            <a:rPr lang="en-GB" sz="1900" kern="1200" dirty="0"/>
            <a:t> </a:t>
          </a:r>
          <a:r>
            <a:rPr lang="en-GB" sz="1900" kern="1200" dirty="0" err="1"/>
            <a:t>erum</a:t>
          </a:r>
          <a:r>
            <a:rPr lang="en-GB" sz="1900" kern="1200" dirty="0"/>
            <a:t> ekki </a:t>
          </a:r>
          <a:r>
            <a:rPr lang="en-GB" sz="1900" kern="1200" dirty="0" err="1"/>
            <a:t>eins</a:t>
          </a:r>
          <a:r>
            <a:rPr lang="en-GB" sz="1900" kern="1200" dirty="0"/>
            <a:t> </a:t>
          </a:r>
          <a:r>
            <a:rPr lang="en-GB" sz="1900" kern="1200" dirty="0" err="1"/>
            <a:t>og</a:t>
          </a:r>
          <a:r>
            <a:rPr lang="en-GB" sz="1900" kern="1200" dirty="0"/>
            <a:t> </a:t>
          </a:r>
          <a:r>
            <a:rPr lang="en-GB" sz="1900" kern="1200" dirty="0" err="1"/>
            <a:t>það</a:t>
          </a:r>
          <a:r>
            <a:rPr lang="en-GB" sz="1900" kern="1200" dirty="0"/>
            <a:t> er í </a:t>
          </a:r>
          <a:r>
            <a:rPr lang="en-GB" sz="1900" kern="1200" dirty="0" err="1"/>
            <a:t>lagi</a:t>
          </a:r>
          <a:r>
            <a:rPr lang="en-GB" sz="1900" kern="1200" dirty="0"/>
            <a:t>!</a:t>
          </a:r>
        </a:p>
      </dsp:txBody>
      <dsp:txXfrm>
        <a:off x="685019" y="1510645"/>
        <a:ext cx="1809609" cy="2614536"/>
      </dsp:txXfrm>
    </dsp:sp>
    <dsp:sp modelId="{27052EE3-1D72-4039-9BA8-036788CBDFF6}">
      <dsp:nvSpPr>
        <dsp:cNvPr id="0" name=""/>
        <dsp:cNvSpPr/>
      </dsp:nvSpPr>
      <dsp:spPr>
        <a:xfrm>
          <a:off x="2494433" y="889260"/>
          <a:ext cx="7981786" cy="1423915"/>
        </a:xfrm>
        <a:prstGeom prst="rightArrow">
          <a:avLst>
            <a:gd name="adj1" fmla="val 50000"/>
            <a:gd name="adj2" fmla="val 5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254000" bIns="226047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 err="1"/>
            <a:t>Hafa</a:t>
          </a:r>
          <a:r>
            <a:rPr lang="en-GB" sz="2600" kern="1200" dirty="0"/>
            <a:t>  </a:t>
          </a:r>
          <a:r>
            <a:rPr lang="en-GB" sz="2600" kern="1200" dirty="0" err="1"/>
            <a:t>skilning</a:t>
          </a:r>
          <a:r>
            <a:rPr lang="en-GB" sz="2600" kern="1200" dirty="0"/>
            <a:t> á </a:t>
          </a:r>
          <a:r>
            <a:rPr lang="en-GB" sz="2600" kern="1200" dirty="0" err="1"/>
            <a:t>eigin</a:t>
          </a:r>
          <a:r>
            <a:rPr lang="en-GB" sz="2600" kern="1200" dirty="0"/>
            <a:t> </a:t>
          </a:r>
          <a:r>
            <a:rPr lang="en-GB" sz="2600" kern="1200" dirty="0" err="1"/>
            <a:t>menningu</a:t>
          </a:r>
          <a:endParaRPr lang="en-GB" sz="2600" kern="1200" dirty="0"/>
        </a:p>
      </dsp:txBody>
      <dsp:txXfrm>
        <a:off x="2494433" y="1245239"/>
        <a:ext cx="7625807" cy="711957"/>
      </dsp:txXfrm>
    </dsp:sp>
    <dsp:sp modelId="{E06FDCF1-9D00-402D-A21B-50FFBFB62E84}">
      <dsp:nvSpPr>
        <dsp:cNvPr id="0" name=""/>
        <dsp:cNvSpPr/>
      </dsp:nvSpPr>
      <dsp:spPr>
        <a:xfrm>
          <a:off x="2494433" y="1985466"/>
          <a:ext cx="1809609" cy="26145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/>
            <a:t>Hver</a:t>
          </a:r>
          <a:r>
            <a:rPr lang="en-GB" sz="1900" kern="1200" dirty="0"/>
            <a:t> er </a:t>
          </a:r>
          <a:r>
            <a:rPr lang="en-GB" sz="1900" kern="1200" dirty="0" err="1"/>
            <a:t>ég</a:t>
          </a:r>
          <a:r>
            <a:rPr lang="en-GB" sz="1900" kern="1200" dirty="0"/>
            <a:t>?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/>
            <a:t>Hvernig</a:t>
          </a:r>
          <a:r>
            <a:rPr lang="en-GB" sz="1900" kern="1200" dirty="0"/>
            <a:t> er </a:t>
          </a:r>
          <a:r>
            <a:rPr lang="en-GB" sz="1900" kern="1200" dirty="0" err="1"/>
            <a:t>minn</a:t>
          </a:r>
          <a:r>
            <a:rPr lang="en-GB" sz="1900" kern="1200" dirty="0"/>
            <a:t> </a:t>
          </a:r>
          <a:r>
            <a:rPr lang="en-GB" sz="1900" kern="1200" dirty="0" err="1"/>
            <a:t>ísjakinn</a:t>
          </a:r>
          <a:r>
            <a:rPr lang="en-GB" sz="1900" kern="1200" dirty="0"/>
            <a:t>?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/>
            <a:t>Af</a:t>
          </a:r>
          <a:r>
            <a:rPr lang="en-GB" sz="1900" kern="1200" dirty="0"/>
            <a:t> </a:t>
          </a:r>
          <a:r>
            <a:rPr lang="en-GB" sz="1900" kern="1200" dirty="0" err="1"/>
            <a:t>hverju</a:t>
          </a:r>
          <a:r>
            <a:rPr lang="en-GB" sz="1900" kern="1200" dirty="0"/>
            <a:t> </a:t>
          </a:r>
          <a:r>
            <a:rPr lang="en-GB" sz="1900" kern="1200" dirty="0" err="1"/>
            <a:t>hugsi</a:t>
          </a:r>
          <a:r>
            <a:rPr lang="en-GB" sz="1900" kern="1200" dirty="0"/>
            <a:t> </a:t>
          </a:r>
          <a:r>
            <a:rPr lang="en-GB" sz="1900" kern="1200" dirty="0" err="1"/>
            <a:t>ég</a:t>
          </a:r>
          <a:r>
            <a:rPr lang="en-GB" sz="1900" kern="1200" dirty="0"/>
            <a:t> </a:t>
          </a:r>
          <a:r>
            <a:rPr lang="en-GB" sz="1900" kern="1200" dirty="0" err="1"/>
            <a:t>svona</a:t>
          </a:r>
          <a:r>
            <a:rPr lang="en-GB" sz="1900" kern="1200" dirty="0"/>
            <a:t>?</a:t>
          </a:r>
        </a:p>
      </dsp:txBody>
      <dsp:txXfrm>
        <a:off x="2494433" y="1985466"/>
        <a:ext cx="1809609" cy="2614536"/>
      </dsp:txXfrm>
    </dsp:sp>
    <dsp:sp modelId="{C6A67C5B-BC18-4A9D-9FCF-B796F762564A}">
      <dsp:nvSpPr>
        <dsp:cNvPr id="0" name=""/>
        <dsp:cNvSpPr/>
      </dsp:nvSpPr>
      <dsp:spPr>
        <a:xfrm>
          <a:off x="4303847" y="1364082"/>
          <a:ext cx="6172372" cy="1423915"/>
        </a:xfrm>
        <a:prstGeom prst="rightArrow">
          <a:avLst>
            <a:gd name="adj1" fmla="val 50000"/>
            <a:gd name="adj2" fmla="val 5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254000" bIns="226047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 err="1"/>
            <a:t>Horfa</a:t>
          </a:r>
          <a:r>
            <a:rPr lang="en-GB" sz="2600" kern="1200" dirty="0"/>
            <a:t> inn á </a:t>
          </a:r>
          <a:r>
            <a:rPr lang="en-GB" sz="2600" kern="1200" dirty="0" err="1"/>
            <a:t>við</a:t>
          </a:r>
          <a:endParaRPr lang="en-GB" sz="2600" kern="1200" dirty="0"/>
        </a:p>
      </dsp:txBody>
      <dsp:txXfrm>
        <a:off x="4303847" y="1720061"/>
        <a:ext cx="5816393" cy="711957"/>
      </dsp:txXfrm>
    </dsp:sp>
    <dsp:sp modelId="{472FD30E-94FC-4625-ABC2-675A87951693}">
      <dsp:nvSpPr>
        <dsp:cNvPr id="0" name=""/>
        <dsp:cNvSpPr/>
      </dsp:nvSpPr>
      <dsp:spPr>
        <a:xfrm>
          <a:off x="4303847" y="2460288"/>
          <a:ext cx="1809609" cy="26145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/>
            <a:t>Rýna</a:t>
          </a:r>
          <a:r>
            <a:rPr lang="en-GB" sz="1900" kern="1200" dirty="0"/>
            <a:t> í </a:t>
          </a:r>
          <a:r>
            <a:rPr lang="en-GB" sz="1900" kern="1200" dirty="0" err="1"/>
            <a:t>viðhorf</a:t>
          </a:r>
          <a:r>
            <a:rPr lang="en-GB" sz="1900" kern="1200" dirty="0"/>
            <a:t> </a:t>
          </a:r>
          <a:r>
            <a:rPr lang="en-GB" sz="1900" kern="1200" dirty="0" err="1"/>
            <a:t>og</a:t>
          </a:r>
          <a:r>
            <a:rPr lang="en-GB" sz="1900" kern="1200" dirty="0"/>
            <a:t> </a:t>
          </a:r>
          <a:r>
            <a:rPr lang="en-GB" sz="1900" kern="1200" dirty="0" err="1"/>
            <a:t>hlutdrægni</a:t>
          </a:r>
          <a:endParaRPr lang="en-GB" sz="1900" kern="1200" dirty="0"/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/>
            <a:t>Viðurkenna</a:t>
          </a:r>
          <a:r>
            <a:rPr lang="en-GB" sz="1900" kern="1200" dirty="0"/>
            <a:t> </a:t>
          </a:r>
          <a:r>
            <a:rPr lang="en-GB" sz="1900" kern="1200" dirty="0" err="1"/>
            <a:t>eigin</a:t>
          </a:r>
          <a:r>
            <a:rPr lang="en-GB" sz="1900" kern="1200" dirty="0"/>
            <a:t> </a:t>
          </a:r>
          <a:r>
            <a:rPr lang="en-GB" sz="1900" kern="1200" dirty="0" err="1"/>
            <a:t>viðhorf</a:t>
          </a:r>
          <a:endParaRPr lang="en-GB" sz="1900" kern="1200" dirty="0"/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/>
            <a:t>Skoða</a:t>
          </a:r>
          <a:r>
            <a:rPr lang="en-GB" sz="1900" kern="1200" dirty="0"/>
            <a:t> </a:t>
          </a:r>
          <a:r>
            <a:rPr lang="en-GB" sz="1900" kern="1200" dirty="0" err="1"/>
            <a:t>eigin</a:t>
          </a:r>
          <a:r>
            <a:rPr lang="en-GB" sz="1900" kern="1200" dirty="0"/>
            <a:t> </a:t>
          </a:r>
          <a:r>
            <a:rPr lang="en-GB" sz="1900" kern="1200" dirty="0" err="1"/>
            <a:t>hegðun</a:t>
          </a:r>
          <a:r>
            <a:rPr lang="en-GB" sz="1900" kern="1200" dirty="0"/>
            <a:t> í </a:t>
          </a:r>
          <a:r>
            <a:rPr lang="en-GB" sz="1900" kern="1200" dirty="0" err="1"/>
            <a:t>menningarlegan</a:t>
          </a:r>
          <a:r>
            <a:rPr lang="en-GB" sz="1900" kern="1200" dirty="0"/>
            <a:t> </a:t>
          </a:r>
          <a:r>
            <a:rPr lang="en-GB" sz="1900" kern="1200" dirty="0" err="1"/>
            <a:t>samhengi</a:t>
          </a:r>
          <a:endParaRPr lang="en-GB" sz="1900" kern="1200" dirty="0"/>
        </a:p>
      </dsp:txBody>
      <dsp:txXfrm>
        <a:off x="4303847" y="2460288"/>
        <a:ext cx="1809609" cy="2614536"/>
      </dsp:txXfrm>
    </dsp:sp>
    <dsp:sp modelId="{8CD58856-1682-481C-920C-9EADABBB2CC5}">
      <dsp:nvSpPr>
        <dsp:cNvPr id="0" name=""/>
        <dsp:cNvSpPr/>
      </dsp:nvSpPr>
      <dsp:spPr>
        <a:xfrm>
          <a:off x="6114240" y="1838903"/>
          <a:ext cx="4361979" cy="1423915"/>
        </a:xfrm>
        <a:prstGeom prst="rightArrow">
          <a:avLst>
            <a:gd name="adj1" fmla="val 50000"/>
            <a:gd name="adj2" fmla="val 5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254000" bIns="226047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 err="1"/>
            <a:t>Leggja</a:t>
          </a:r>
          <a:r>
            <a:rPr lang="en-GB" sz="2600" kern="1200" dirty="0"/>
            <a:t> sig </a:t>
          </a:r>
          <a:r>
            <a:rPr lang="en-GB" sz="2600" kern="1200" dirty="0" err="1"/>
            <a:t>fram</a:t>
          </a:r>
          <a:r>
            <a:rPr lang="en-GB" sz="2600" kern="1200" dirty="0"/>
            <a:t> </a:t>
          </a:r>
          <a:r>
            <a:rPr lang="en-GB" sz="2600" kern="1200" dirty="0" err="1"/>
            <a:t>við</a:t>
          </a:r>
          <a:r>
            <a:rPr lang="en-GB" sz="2600" kern="1200" dirty="0"/>
            <a:t> </a:t>
          </a:r>
          <a:r>
            <a:rPr lang="en-GB" sz="2600" kern="1200" dirty="0" err="1"/>
            <a:t>að</a:t>
          </a:r>
          <a:r>
            <a:rPr lang="en-GB" sz="2600" kern="1200" dirty="0"/>
            <a:t> </a:t>
          </a:r>
          <a:r>
            <a:rPr lang="en-GB" sz="2600" kern="1200" dirty="0" err="1"/>
            <a:t>læra</a:t>
          </a:r>
          <a:endParaRPr lang="en-GB" sz="2600" kern="1200" dirty="0"/>
        </a:p>
      </dsp:txBody>
      <dsp:txXfrm>
        <a:off x="6114240" y="2194882"/>
        <a:ext cx="4006000" cy="711957"/>
      </dsp:txXfrm>
    </dsp:sp>
    <dsp:sp modelId="{40D7A96D-E251-44E0-ADA9-70C4E7BCF27F}">
      <dsp:nvSpPr>
        <dsp:cNvPr id="0" name=""/>
        <dsp:cNvSpPr/>
      </dsp:nvSpPr>
      <dsp:spPr>
        <a:xfrm>
          <a:off x="7923654" y="2313724"/>
          <a:ext cx="2552565" cy="1423915"/>
        </a:xfrm>
        <a:prstGeom prst="rightArrow">
          <a:avLst>
            <a:gd name="adj1" fmla="val 50000"/>
            <a:gd name="adj2" fmla="val 5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254000" bIns="226047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 err="1"/>
            <a:t>Sýna</a:t>
          </a:r>
          <a:r>
            <a:rPr lang="en-GB" sz="2600" kern="1200" dirty="0"/>
            <a:t> </a:t>
          </a:r>
          <a:r>
            <a:rPr lang="en-GB" sz="2600" kern="1200" dirty="0" err="1"/>
            <a:t>kjark</a:t>
          </a:r>
          <a:endParaRPr lang="en-GB" sz="2600" kern="1200" dirty="0"/>
        </a:p>
      </dsp:txBody>
      <dsp:txXfrm>
        <a:off x="7923654" y="2669703"/>
        <a:ext cx="2196586" cy="7119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82B3C2-8432-434A-9D10-4A51A6D9AE84}">
      <dsp:nvSpPr>
        <dsp:cNvPr id="0" name=""/>
        <dsp:cNvSpPr/>
      </dsp:nvSpPr>
      <dsp:spPr>
        <a:xfrm>
          <a:off x="3245591" y="534"/>
          <a:ext cx="1634699" cy="1634699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/>
            <a:t>Stefna</a:t>
          </a:r>
          <a:r>
            <a:rPr lang="en-GB" sz="1900" kern="1200" dirty="0"/>
            <a:t> (</a:t>
          </a:r>
          <a:r>
            <a:rPr lang="en-GB" sz="1900" kern="1200" dirty="0" err="1"/>
            <a:t>e.policy</a:t>
          </a:r>
          <a:r>
            <a:rPr lang="en-GB" sz="1900" kern="1200" dirty="0"/>
            <a:t>)</a:t>
          </a:r>
        </a:p>
      </dsp:txBody>
      <dsp:txXfrm>
        <a:off x="3484987" y="239930"/>
        <a:ext cx="1155907" cy="1155907"/>
      </dsp:txXfrm>
    </dsp:sp>
    <dsp:sp modelId="{BC9DCBA4-E681-4CF4-B502-99CE465AB2C4}">
      <dsp:nvSpPr>
        <dsp:cNvPr id="0" name=""/>
        <dsp:cNvSpPr/>
      </dsp:nvSpPr>
      <dsp:spPr>
        <a:xfrm rot="2160000">
          <a:off x="4837107" y="1227585"/>
          <a:ext cx="436010" cy="551710"/>
        </a:xfrm>
        <a:prstGeom prst="rightArrow">
          <a:avLst>
            <a:gd name="adj1" fmla="val 60000"/>
            <a:gd name="adj2" fmla="val 50000"/>
          </a:avLst>
        </a:prstGeom>
        <a:noFill/>
        <a:ln w="19050">
          <a:solidFill>
            <a:srgbClr val="00B0F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>
        <a:off x="4849598" y="1299485"/>
        <a:ext cx="305207" cy="331026"/>
      </dsp:txXfrm>
    </dsp:sp>
    <dsp:sp modelId="{7267FA9D-A10A-464A-9F73-9E4BDE6F901C}">
      <dsp:nvSpPr>
        <dsp:cNvPr id="0" name=""/>
        <dsp:cNvSpPr/>
      </dsp:nvSpPr>
      <dsp:spPr>
        <a:xfrm>
          <a:off x="5233637" y="1444934"/>
          <a:ext cx="1634699" cy="1634699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/>
            <a:t>Áætlun</a:t>
          </a:r>
          <a:r>
            <a:rPr lang="en-GB" sz="1900" kern="1200" dirty="0"/>
            <a:t> (e. structure)</a:t>
          </a:r>
        </a:p>
      </dsp:txBody>
      <dsp:txXfrm>
        <a:off x="5473033" y="1684330"/>
        <a:ext cx="1155907" cy="1155907"/>
      </dsp:txXfrm>
    </dsp:sp>
    <dsp:sp modelId="{63BA12E3-2DE7-421F-8B83-E15F16658818}">
      <dsp:nvSpPr>
        <dsp:cNvPr id="0" name=""/>
        <dsp:cNvSpPr/>
      </dsp:nvSpPr>
      <dsp:spPr>
        <a:xfrm rot="6480000">
          <a:off x="5457112" y="3143236"/>
          <a:ext cx="436010" cy="551710"/>
        </a:xfrm>
        <a:prstGeom prst="rightArrow">
          <a:avLst>
            <a:gd name="adj1" fmla="val 60000"/>
            <a:gd name="adj2" fmla="val 50000"/>
          </a:avLst>
        </a:prstGeom>
        <a:noFill/>
        <a:ln w="19050">
          <a:solidFill>
            <a:srgbClr val="00B0F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 dirty="0"/>
        </a:p>
      </dsp:txBody>
      <dsp:txXfrm rot="10800000">
        <a:off x="5542724" y="3191377"/>
        <a:ext cx="305207" cy="331026"/>
      </dsp:txXfrm>
    </dsp:sp>
    <dsp:sp modelId="{4F80BE78-DA16-4833-B1E2-379553FAEE0C}">
      <dsp:nvSpPr>
        <dsp:cNvPr id="0" name=""/>
        <dsp:cNvSpPr/>
      </dsp:nvSpPr>
      <dsp:spPr>
        <a:xfrm>
          <a:off x="4474271" y="3782022"/>
          <a:ext cx="1634699" cy="1634699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/>
            <a:t>Starfsemi</a:t>
          </a:r>
          <a:r>
            <a:rPr lang="en-GB" sz="1900" kern="1200" dirty="0"/>
            <a:t>/ </a:t>
          </a:r>
          <a:r>
            <a:rPr lang="en-GB" sz="1900" kern="1200" dirty="0" err="1"/>
            <a:t>aðferðir</a:t>
          </a:r>
          <a:r>
            <a:rPr lang="en-GB" sz="1900" kern="1200" dirty="0"/>
            <a:t> (e. practices)</a:t>
          </a:r>
        </a:p>
      </dsp:txBody>
      <dsp:txXfrm>
        <a:off x="4713667" y="4021418"/>
        <a:ext cx="1155907" cy="1155907"/>
      </dsp:txXfrm>
    </dsp:sp>
    <dsp:sp modelId="{F92CF676-8ED7-49EB-B16A-3F9B890FF72B}">
      <dsp:nvSpPr>
        <dsp:cNvPr id="0" name=""/>
        <dsp:cNvSpPr/>
      </dsp:nvSpPr>
      <dsp:spPr>
        <a:xfrm rot="10800000">
          <a:off x="3857276" y="4323516"/>
          <a:ext cx="436010" cy="551710"/>
        </a:xfrm>
        <a:prstGeom prst="rightArrow">
          <a:avLst>
            <a:gd name="adj1" fmla="val 60000"/>
            <a:gd name="adj2" fmla="val 50000"/>
          </a:avLst>
        </a:prstGeom>
        <a:noFill/>
        <a:ln w="19050">
          <a:solidFill>
            <a:srgbClr val="00B0F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 dirty="0"/>
        </a:p>
      </dsp:txBody>
      <dsp:txXfrm rot="10800000">
        <a:off x="3988079" y="4433858"/>
        <a:ext cx="305207" cy="331026"/>
      </dsp:txXfrm>
    </dsp:sp>
    <dsp:sp modelId="{1E258A85-8155-4727-A12A-2A771DB0242D}">
      <dsp:nvSpPr>
        <dsp:cNvPr id="0" name=""/>
        <dsp:cNvSpPr/>
      </dsp:nvSpPr>
      <dsp:spPr>
        <a:xfrm>
          <a:off x="2016912" y="3782022"/>
          <a:ext cx="1634699" cy="1634699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/>
            <a:t>Viðhorf</a:t>
          </a:r>
          <a:r>
            <a:rPr lang="en-GB" sz="1900" kern="1200" dirty="0"/>
            <a:t> (e. attitudes) </a:t>
          </a:r>
        </a:p>
      </dsp:txBody>
      <dsp:txXfrm>
        <a:off x="2256308" y="4021418"/>
        <a:ext cx="1155907" cy="1155907"/>
      </dsp:txXfrm>
    </dsp:sp>
    <dsp:sp modelId="{C0B9302C-029A-4481-A51F-21D4DA770939}">
      <dsp:nvSpPr>
        <dsp:cNvPr id="0" name=""/>
        <dsp:cNvSpPr/>
      </dsp:nvSpPr>
      <dsp:spPr>
        <a:xfrm rot="15094945">
          <a:off x="2227391" y="3164445"/>
          <a:ext cx="441807" cy="551710"/>
        </a:xfrm>
        <a:prstGeom prst="rightArrow">
          <a:avLst>
            <a:gd name="adj1" fmla="val 60000"/>
            <a:gd name="adj2" fmla="val 50000"/>
          </a:avLst>
        </a:prstGeom>
        <a:noFill/>
        <a:ln w="19050">
          <a:solidFill>
            <a:srgbClr val="00B0F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 rot="10800000">
        <a:off x="2314600" y="3337664"/>
        <a:ext cx="309265" cy="331026"/>
      </dsp:txXfrm>
    </dsp:sp>
    <dsp:sp modelId="{33B8B194-89F5-4E0D-A424-DCA954A72E61}">
      <dsp:nvSpPr>
        <dsp:cNvPr id="0" name=""/>
        <dsp:cNvSpPr/>
      </dsp:nvSpPr>
      <dsp:spPr>
        <a:xfrm>
          <a:off x="1237077" y="1440152"/>
          <a:ext cx="1634699" cy="1634699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/>
            <a:t>Hegðun</a:t>
          </a:r>
          <a:r>
            <a:rPr lang="en-GB" sz="1900" kern="1200" dirty="0"/>
            <a:t> (e. behaviour)</a:t>
          </a:r>
        </a:p>
      </dsp:txBody>
      <dsp:txXfrm>
        <a:off x="1476473" y="1679548"/>
        <a:ext cx="1155907" cy="1155907"/>
      </dsp:txXfrm>
    </dsp:sp>
    <dsp:sp modelId="{EAF8C66E-97BA-4E4B-99EC-9252F52F36BE}">
      <dsp:nvSpPr>
        <dsp:cNvPr id="0" name=""/>
        <dsp:cNvSpPr/>
      </dsp:nvSpPr>
      <dsp:spPr>
        <a:xfrm rot="19462119">
          <a:off x="2826824" y="1269147"/>
          <a:ext cx="443324" cy="551710"/>
        </a:xfrm>
        <a:prstGeom prst="rightArrow">
          <a:avLst>
            <a:gd name="adj1" fmla="val 60000"/>
            <a:gd name="adj2" fmla="val 50000"/>
          </a:avLst>
        </a:prstGeom>
        <a:noFill/>
        <a:ln w="19050">
          <a:solidFill>
            <a:srgbClr val="00B0F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>
        <a:off x="2839274" y="1418229"/>
        <a:ext cx="310327" cy="3310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en-US">
                <a:solidFill>
                  <a:schemeClr val="tx2"/>
                </a:solidFill>
              </a:rPr>
              <a:t>1/14/25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‹#›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en-US"/>
              <a:pPr/>
              <a:t>1/14/25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81A0-ADA6-4623-BE4F-40CFB8BBCB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0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Í </a:t>
            </a:r>
            <a:r>
              <a:rPr lang="en-US" dirty="0" err="1"/>
              <a:t>nútíma</a:t>
            </a:r>
            <a:r>
              <a:rPr lang="en-US" dirty="0"/>
              <a:t> </a:t>
            </a:r>
            <a:r>
              <a:rPr lang="en-US" dirty="0" err="1"/>
              <a:t>samfélagi</a:t>
            </a:r>
            <a:r>
              <a:rPr lang="en-US" dirty="0"/>
              <a:t> er </a:t>
            </a:r>
            <a:r>
              <a:rPr lang="en-US" dirty="0" err="1"/>
              <a:t>mikilvægt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menningarlegur</a:t>
            </a:r>
            <a:r>
              <a:rPr lang="en-US" dirty="0"/>
              <a:t> margbreytileiki </a:t>
            </a:r>
            <a:r>
              <a:rPr lang="en-US" dirty="0" err="1"/>
              <a:t>endurspeglist</a:t>
            </a:r>
            <a:r>
              <a:rPr lang="en-US" dirty="0"/>
              <a:t> í </a:t>
            </a:r>
            <a:r>
              <a:rPr lang="en-US" dirty="0" err="1"/>
              <a:t>umhverfi</a:t>
            </a:r>
            <a:r>
              <a:rPr lang="en-US" dirty="0"/>
              <a:t> </a:t>
            </a:r>
            <a:r>
              <a:rPr lang="en-US" dirty="0" err="1"/>
              <a:t>leikskólans</a:t>
            </a:r>
            <a:r>
              <a:rPr lang="en-US" dirty="0"/>
              <a:t>. </a:t>
            </a:r>
            <a:r>
              <a:rPr lang="en-US" dirty="0" err="1"/>
              <a:t>Þetta</a:t>
            </a:r>
            <a:r>
              <a:rPr lang="en-US" dirty="0"/>
              <a:t> </a:t>
            </a:r>
            <a:r>
              <a:rPr lang="en-US" dirty="0" err="1"/>
              <a:t>þýðir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huga</a:t>
            </a:r>
            <a:r>
              <a:rPr lang="en-US" dirty="0"/>
              <a:t>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því</a:t>
            </a:r>
            <a:r>
              <a:rPr lang="en-US" dirty="0"/>
              <a:t> </a:t>
            </a:r>
            <a:r>
              <a:rPr lang="en-US" dirty="0" err="1"/>
              <a:t>hvaða</a:t>
            </a:r>
            <a:r>
              <a:rPr lang="en-US" dirty="0"/>
              <a:t> </a:t>
            </a:r>
            <a:r>
              <a:rPr lang="en-US" dirty="0" err="1"/>
              <a:t>boðskap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verið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senda</a:t>
            </a:r>
            <a:r>
              <a:rPr lang="en-US" dirty="0"/>
              <a:t> </a:t>
            </a:r>
            <a:r>
              <a:rPr lang="en-US" dirty="0" err="1"/>
              <a:t>börnum</a:t>
            </a:r>
            <a:r>
              <a:rPr lang="en-US" dirty="0"/>
              <a:t>, </a:t>
            </a:r>
            <a:r>
              <a:rPr lang="en-US" dirty="0" err="1"/>
              <a:t>foreldrum</a:t>
            </a:r>
            <a:r>
              <a:rPr lang="en-US" dirty="0"/>
              <a:t> og </a:t>
            </a:r>
            <a:r>
              <a:rPr lang="en-US" dirty="0" err="1"/>
              <a:t>starfsfólki</a:t>
            </a:r>
            <a:r>
              <a:rPr lang="en-US" dirty="0"/>
              <a:t> í </a:t>
            </a:r>
            <a:r>
              <a:rPr lang="en-US" dirty="0" err="1"/>
              <a:t>gegnum</a:t>
            </a:r>
            <a:r>
              <a:rPr lang="en-US" dirty="0"/>
              <a:t> </a:t>
            </a:r>
            <a:r>
              <a:rPr lang="en-US" dirty="0" err="1"/>
              <a:t>þann</a:t>
            </a:r>
            <a:r>
              <a:rPr lang="en-US" dirty="0"/>
              <a:t> </a:t>
            </a:r>
            <a:r>
              <a:rPr lang="en-US" dirty="0" err="1"/>
              <a:t>efnivið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unnið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, </a:t>
            </a:r>
            <a:r>
              <a:rPr lang="en-US" dirty="0" err="1"/>
              <a:t>s.s.</a:t>
            </a:r>
            <a:r>
              <a:rPr lang="en-US" dirty="0"/>
              <a:t>  </a:t>
            </a:r>
            <a:r>
              <a:rPr lang="en-US" dirty="0" err="1"/>
              <a:t>bækur</a:t>
            </a:r>
            <a:r>
              <a:rPr lang="en-US" dirty="0"/>
              <a:t> og </a:t>
            </a:r>
            <a:r>
              <a:rPr lang="en-US" dirty="0" err="1"/>
              <a:t>myndir</a:t>
            </a:r>
            <a:r>
              <a:rPr lang="en-US" dirty="0"/>
              <a:t> á </a:t>
            </a:r>
            <a:r>
              <a:rPr lang="en-US" dirty="0" err="1"/>
              <a:t>veggjum</a:t>
            </a:r>
            <a:r>
              <a:rPr lang="en-US" dirty="0"/>
              <a:t>. Þegar </a:t>
            </a:r>
            <a:r>
              <a:rPr lang="en-US" dirty="0" err="1"/>
              <a:t>keypt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inn fyrir </a:t>
            </a:r>
            <a:r>
              <a:rPr lang="en-US" dirty="0" err="1"/>
              <a:t>leikskólann</a:t>
            </a:r>
            <a:r>
              <a:rPr lang="en-US" dirty="0"/>
              <a:t>, </a:t>
            </a:r>
            <a:r>
              <a:rPr lang="en-US" dirty="0" err="1"/>
              <a:t>s.s.</a:t>
            </a:r>
            <a:r>
              <a:rPr lang="en-US" dirty="0"/>
              <a:t> </a:t>
            </a:r>
            <a:r>
              <a:rPr lang="en-US" dirty="0" err="1"/>
              <a:t>myndir</a:t>
            </a:r>
            <a:r>
              <a:rPr lang="en-US" dirty="0"/>
              <a:t>, </a:t>
            </a:r>
            <a:r>
              <a:rPr lang="en-US" dirty="0" err="1"/>
              <a:t>bækur</a:t>
            </a:r>
            <a:r>
              <a:rPr lang="en-US" dirty="0"/>
              <a:t>, </a:t>
            </a:r>
            <a:r>
              <a:rPr lang="en-US" dirty="0" err="1"/>
              <a:t>spil</a:t>
            </a:r>
            <a:r>
              <a:rPr lang="en-US" dirty="0"/>
              <a:t>, </a:t>
            </a:r>
            <a:r>
              <a:rPr lang="en-US" dirty="0" err="1"/>
              <a:t>tónlist</a:t>
            </a:r>
            <a:r>
              <a:rPr lang="en-US" dirty="0"/>
              <a:t>, </a:t>
            </a:r>
            <a:r>
              <a:rPr lang="en-US" dirty="0" err="1"/>
              <a:t>púsl</a:t>
            </a:r>
            <a:r>
              <a:rPr lang="en-US" dirty="0"/>
              <a:t> </a:t>
            </a:r>
            <a:r>
              <a:rPr lang="en-US" dirty="0" err="1"/>
              <a:t>eða</a:t>
            </a:r>
            <a:r>
              <a:rPr lang="en-US" dirty="0"/>
              <a:t> </a:t>
            </a:r>
            <a:r>
              <a:rPr lang="en-US" dirty="0" err="1"/>
              <a:t>annað</a:t>
            </a:r>
            <a:r>
              <a:rPr lang="en-US" dirty="0"/>
              <a:t>, </a:t>
            </a:r>
            <a:r>
              <a:rPr lang="en-US" dirty="0" err="1"/>
              <a:t>getur</a:t>
            </a:r>
            <a:r>
              <a:rPr lang="en-US" dirty="0"/>
              <a:t> </a:t>
            </a:r>
            <a:r>
              <a:rPr lang="en-US" dirty="0" err="1"/>
              <a:t>verið</a:t>
            </a:r>
            <a:r>
              <a:rPr lang="en-US" dirty="0"/>
              <a:t> </a:t>
            </a:r>
            <a:r>
              <a:rPr lang="en-US" dirty="0" err="1"/>
              <a:t>gagnlegt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setja</a:t>
            </a:r>
            <a:r>
              <a:rPr lang="en-US" dirty="0"/>
              <a:t> </a:t>
            </a:r>
            <a:r>
              <a:rPr lang="en-US" dirty="0" err="1"/>
              <a:t>upp</a:t>
            </a:r>
            <a:r>
              <a:rPr lang="en-US" dirty="0"/>
              <a:t> </a:t>
            </a:r>
            <a:r>
              <a:rPr lang="en-US" dirty="0" err="1"/>
              <a:t>fjölmenningargleraugun</a:t>
            </a:r>
            <a:r>
              <a:rPr lang="en-US" dirty="0"/>
              <a:t>, </a:t>
            </a:r>
            <a:r>
              <a:rPr lang="en-US" dirty="0" err="1"/>
              <a:t>þ.e</a:t>
            </a:r>
            <a:r>
              <a:rPr lang="en-US" dirty="0"/>
              <a:t>.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hafa</a:t>
            </a:r>
            <a:r>
              <a:rPr lang="en-US" dirty="0"/>
              <a:t> í </a:t>
            </a:r>
            <a:r>
              <a:rPr lang="en-US" dirty="0" err="1"/>
              <a:t>huga</a:t>
            </a:r>
            <a:r>
              <a:rPr lang="en-US" dirty="0"/>
              <a:t> </a:t>
            </a:r>
            <a:r>
              <a:rPr lang="en-US" dirty="0" err="1"/>
              <a:t>hvaða</a:t>
            </a:r>
            <a:r>
              <a:rPr lang="en-US" dirty="0"/>
              <a:t> </a:t>
            </a:r>
            <a:r>
              <a:rPr lang="en-US" dirty="0" err="1"/>
              <a:t>skilaboð</a:t>
            </a:r>
            <a:r>
              <a:rPr lang="en-US" dirty="0"/>
              <a:t> </a:t>
            </a:r>
            <a:r>
              <a:rPr lang="en-US" dirty="0" err="1"/>
              <a:t>felast</a:t>
            </a:r>
            <a:r>
              <a:rPr lang="en-US" dirty="0"/>
              <a:t> í </a:t>
            </a:r>
            <a:r>
              <a:rPr lang="en-US" dirty="0" err="1"/>
              <a:t>þeim</a:t>
            </a:r>
            <a:r>
              <a:rPr lang="en-US" dirty="0"/>
              <a:t> </a:t>
            </a:r>
            <a:r>
              <a:rPr lang="en-US" dirty="0" err="1"/>
              <a:t>nýja</a:t>
            </a:r>
            <a:r>
              <a:rPr lang="en-US" dirty="0"/>
              <a:t> </a:t>
            </a:r>
            <a:r>
              <a:rPr lang="en-US" dirty="0" err="1"/>
              <a:t>efnivið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verið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afla</a:t>
            </a:r>
            <a:r>
              <a:rPr lang="en-US" dirty="0"/>
              <a:t>. </a:t>
            </a:r>
            <a:r>
              <a:rPr lang="en-US" dirty="0" err="1"/>
              <a:t>Gátlistar</a:t>
            </a:r>
            <a:r>
              <a:rPr lang="en-US" dirty="0"/>
              <a:t> </a:t>
            </a:r>
            <a:r>
              <a:rPr lang="en-US" dirty="0" err="1"/>
              <a:t>hér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neðan</a:t>
            </a:r>
            <a:r>
              <a:rPr lang="en-US" dirty="0"/>
              <a:t> </a:t>
            </a:r>
            <a:r>
              <a:rPr lang="en-US" dirty="0" err="1"/>
              <a:t>geta</a:t>
            </a:r>
            <a:r>
              <a:rPr lang="en-US" dirty="0"/>
              <a:t> </a:t>
            </a:r>
            <a:r>
              <a:rPr lang="en-US" dirty="0" err="1"/>
              <a:t>komið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gagni</a:t>
            </a:r>
            <a:r>
              <a:rPr lang="en-US" dirty="0"/>
              <a:t> í </a:t>
            </a:r>
            <a:r>
              <a:rPr lang="en-US" dirty="0" err="1"/>
              <a:t>slíkum</a:t>
            </a:r>
            <a:r>
              <a:rPr lang="en-US" dirty="0"/>
              <a:t> </a:t>
            </a:r>
            <a:r>
              <a:rPr lang="en-US" dirty="0" err="1"/>
              <a:t>innkaupaferðum</a:t>
            </a:r>
            <a:r>
              <a:rPr lang="en-US" dirty="0"/>
              <a:t>, </a:t>
            </a:r>
            <a:r>
              <a:rPr lang="en-US" dirty="0" err="1"/>
              <a:t>eða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þess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skoða</a:t>
            </a:r>
            <a:r>
              <a:rPr lang="en-US" dirty="0"/>
              <a:t> </a:t>
            </a:r>
            <a:r>
              <a:rPr lang="en-US" dirty="0" err="1"/>
              <a:t>hvað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fyrir í </a:t>
            </a:r>
            <a:r>
              <a:rPr lang="en-US" dirty="0" err="1"/>
              <a:t>leikskólanum</a:t>
            </a:r>
            <a:r>
              <a:rPr lang="en-US" dirty="0"/>
              <a:t>, </a:t>
            </a:r>
            <a:r>
              <a:rPr lang="en-US" dirty="0" err="1"/>
              <a:t>því</a:t>
            </a:r>
            <a:r>
              <a:rPr lang="en-US" dirty="0"/>
              <a:t> </a:t>
            </a:r>
            <a:r>
              <a:rPr lang="en-US" dirty="0" err="1"/>
              <a:t>aldrei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of </a:t>
            </a:r>
            <a:r>
              <a:rPr lang="en-US" dirty="0" err="1"/>
              <a:t>seint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breyta</a:t>
            </a:r>
            <a:r>
              <a:rPr lang="en-US" dirty="0"/>
              <a:t> </a:t>
            </a:r>
            <a:r>
              <a:rPr lang="en-US" dirty="0" err="1"/>
              <a:t>áherslum</a:t>
            </a:r>
            <a:r>
              <a:rPr lang="en-US" dirty="0"/>
              <a:t> </a:t>
            </a:r>
            <a:r>
              <a:rPr lang="en-US" dirty="0" err="1"/>
              <a:t>þannig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margbreytileikinn</a:t>
            </a:r>
            <a:r>
              <a:rPr lang="en-US" dirty="0"/>
              <a:t> og </a:t>
            </a:r>
            <a:r>
              <a:rPr lang="en-US" dirty="0" err="1"/>
              <a:t>fjölmenningin</a:t>
            </a:r>
            <a:r>
              <a:rPr lang="en-US" dirty="0"/>
              <a:t> </a:t>
            </a:r>
            <a:r>
              <a:rPr lang="en-US" dirty="0" err="1"/>
              <a:t>fái</a:t>
            </a:r>
            <a:r>
              <a:rPr lang="en-US" dirty="0"/>
              <a:t> </a:t>
            </a:r>
            <a:r>
              <a:rPr lang="en-US" dirty="0" err="1"/>
              <a:t>notið</a:t>
            </a:r>
            <a:r>
              <a:rPr lang="en-US" dirty="0"/>
              <a:t> </a:t>
            </a:r>
            <a:r>
              <a:rPr lang="en-US" dirty="0" err="1"/>
              <a:t>sín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is-IS" smtClean="0"/>
              <a:pPr/>
              <a:t>20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66250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Þú</a:t>
            </a:r>
            <a:r>
              <a:rPr lang="en-US" dirty="0"/>
              <a:t> </a:t>
            </a:r>
            <a:r>
              <a:rPr lang="en-US" dirty="0" err="1"/>
              <a:t>þarft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leiða</a:t>
            </a:r>
            <a:r>
              <a:rPr lang="en-US" dirty="0"/>
              <a:t> folk </a:t>
            </a:r>
            <a:r>
              <a:rPr lang="en-US" dirty="0" err="1"/>
              <a:t>saman</a:t>
            </a:r>
            <a:r>
              <a:rPr lang="en-US" dirty="0"/>
              <a:t> </a:t>
            </a:r>
            <a:r>
              <a:rPr lang="en-US" dirty="0" err="1"/>
              <a:t>óháð</a:t>
            </a:r>
            <a:r>
              <a:rPr lang="en-US" baseline="0" dirty="0"/>
              <a:t> </a:t>
            </a:r>
            <a:r>
              <a:rPr lang="en-US" baseline="0" dirty="0" err="1"/>
              <a:t>tungumála</a:t>
            </a:r>
            <a:r>
              <a:rPr lang="en-US" baseline="0" dirty="0"/>
              <a:t>.. </a:t>
            </a:r>
          </a:p>
          <a:p>
            <a:r>
              <a:rPr lang="en-US" baseline="0" dirty="0" err="1"/>
              <a:t>Þið</a:t>
            </a:r>
            <a:r>
              <a:rPr lang="en-US" baseline="0" dirty="0"/>
              <a:t> </a:t>
            </a:r>
            <a:r>
              <a:rPr lang="en-US" baseline="0" dirty="0" err="1"/>
              <a:t>þurfið</a:t>
            </a:r>
            <a:r>
              <a:rPr lang="en-US" baseline="0" dirty="0"/>
              <a:t> </a:t>
            </a:r>
            <a:r>
              <a:rPr lang="en-US" baseline="0" dirty="0" err="1"/>
              <a:t>að</a:t>
            </a:r>
            <a:r>
              <a:rPr lang="en-US" baseline="0" dirty="0"/>
              <a:t> </a:t>
            </a:r>
            <a:r>
              <a:rPr lang="en-US" baseline="0" dirty="0" err="1"/>
              <a:t>leggja</a:t>
            </a:r>
            <a:r>
              <a:rPr lang="en-US" baseline="0" dirty="0"/>
              <a:t> </a:t>
            </a:r>
            <a:r>
              <a:rPr lang="en-US" baseline="0" dirty="0" err="1"/>
              <a:t>rækt</a:t>
            </a:r>
            <a:r>
              <a:rPr lang="en-US" baseline="0" dirty="0"/>
              <a:t> á </a:t>
            </a:r>
            <a:r>
              <a:rPr lang="en-US" baseline="0" dirty="0" err="1"/>
              <a:t>því</a:t>
            </a:r>
            <a:r>
              <a:rPr lang="en-US" baseline="0" dirty="0"/>
              <a:t> </a:t>
            </a:r>
            <a:r>
              <a:rPr lang="en-US" baseline="0" dirty="0" err="1"/>
              <a:t>að</a:t>
            </a:r>
            <a:r>
              <a:rPr lang="en-US" baseline="0" dirty="0"/>
              <a:t> </a:t>
            </a:r>
            <a:r>
              <a:rPr lang="en-US" baseline="0" dirty="0" err="1"/>
              <a:t>kynnast</a:t>
            </a:r>
            <a:r>
              <a:rPr lang="en-US" baseline="0" dirty="0"/>
              <a:t> </a:t>
            </a:r>
            <a:r>
              <a:rPr lang="en-US" baseline="0" dirty="0" err="1"/>
              <a:t>börn</a:t>
            </a:r>
            <a:r>
              <a:rPr lang="en-US" baseline="0" dirty="0"/>
              <a:t> og </a:t>
            </a:r>
            <a:r>
              <a:rPr lang="en-US" baseline="0" dirty="0" err="1"/>
              <a:t>foreldra</a:t>
            </a:r>
            <a:r>
              <a:rPr lang="en-US" baseline="0" dirty="0"/>
              <a:t> </a:t>
            </a:r>
            <a:r>
              <a:rPr lang="en-US" baseline="0" dirty="0" err="1"/>
              <a:t>þeirra</a:t>
            </a:r>
            <a:r>
              <a:rPr lang="en-US" baseline="0" dirty="0"/>
              <a:t> </a:t>
            </a:r>
            <a:r>
              <a:rPr lang="en-US" baseline="0" dirty="0" err="1"/>
              <a:t>hvað</a:t>
            </a:r>
            <a:r>
              <a:rPr lang="en-US" baseline="0" dirty="0"/>
              <a:t> er </a:t>
            </a:r>
            <a:r>
              <a:rPr lang="en-US" baseline="0" dirty="0" err="1"/>
              <a:t>líkt</a:t>
            </a:r>
            <a:r>
              <a:rPr lang="en-US" baseline="0" dirty="0"/>
              <a:t> og </a:t>
            </a:r>
            <a:r>
              <a:rPr lang="en-US" baseline="0" dirty="0" err="1"/>
              <a:t>ólíkt</a:t>
            </a:r>
            <a:r>
              <a:rPr lang="en-US" baseline="0" dirty="0"/>
              <a:t> </a:t>
            </a:r>
            <a:r>
              <a:rPr lang="en-US" baseline="0" dirty="0" err="1"/>
              <a:t>með</a:t>
            </a:r>
            <a:r>
              <a:rPr lang="en-US" baseline="0" dirty="0"/>
              <a:t> </a:t>
            </a:r>
            <a:r>
              <a:rPr lang="en-US" baseline="0" dirty="0" err="1"/>
              <a:t>þeim</a:t>
            </a:r>
            <a:endParaRPr lang="en-US" baseline="0" dirty="0"/>
          </a:p>
          <a:p>
            <a:r>
              <a:rPr lang="en-US" baseline="0" dirty="0" err="1"/>
              <a:t>Þið</a:t>
            </a:r>
            <a:r>
              <a:rPr lang="en-US" baseline="0" dirty="0"/>
              <a:t> </a:t>
            </a:r>
            <a:r>
              <a:rPr lang="en-US" baseline="0" dirty="0" err="1"/>
              <a:t>þurfið</a:t>
            </a:r>
            <a:r>
              <a:rPr lang="en-US" baseline="0" dirty="0"/>
              <a:t> </a:t>
            </a:r>
            <a:r>
              <a:rPr lang="en-US" baseline="0" dirty="0" err="1"/>
              <a:t>að</a:t>
            </a:r>
            <a:r>
              <a:rPr lang="en-US" baseline="0" dirty="0"/>
              <a:t> </a:t>
            </a:r>
            <a:r>
              <a:rPr lang="en-US" baseline="0" dirty="0" err="1"/>
              <a:t>uppgötva</a:t>
            </a:r>
            <a:r>
              <a:rPr lang="en-US" baseline="0" dirty="0"/>
              <a:t> </a:t>
            </a:r>
            <a:r>
              <a:rPr lang="en-US" baseline="0" dirty="0" err="1"/>
              <a:t>nýja</a:t>
            </a:r>
            <a:r>
              <a:rPr lang="en-US" baseline="0" dirty="0"/>
              <a:t> </a:t>
            </a:r>
            <a:r>
              <a:rPr lang="en-US" baseline="0" dirty="0" err="1"/>
              <a:t>leiðir</a:t>
            </a:r>
            <a:r>
              <a:rPr lang="en-US" baseline="0" dirty="0"/>
              <a:t> </a:t>
            </a:r>
            <a:r>
              <a:rPr lang="en-US" baseline="0" dirty="0" err="1"/>
              <a:t>til</a:t>
            </a:r>
            <a:r>
              <a:rPr lang="en-US" baseline="0" dirty="0"/>
              <a:t> </a:t>
            </a:r>
            <a:r>
              <a:rPr lang="en-US" baseline="0" dirty="0" err="1"/>
              <a:t>að</a:t>
            </a:r>
            <a:r>
              <a:rPr lang="en-US" baseline="0" dirty="0"/>
              <a:t> </a:t>
            </a:r>
            <a:r>
              <a:rPr lang="en-US" baseline="0" dirty="0" err="1"/>
              <a:t>tyrggja</a:t>
            </a:r>
            <a:r>
              <a:rPr lang="en-US" baseline="0" dirty="0"/>
              <a:t> </a:t>
            </a:r>
            <a:r>
              <a:rPr lang="en-US" baseline="0" dirty="0" err="1"/>
              <a:t>þess</a:t>
            </a:r>
            <a:r>
              <a:rPr lang="en-US" baseline="0" dirty="0"/>
              <a:t> </a:t>
            </a:r>
            <a:r>
              <a:rPr lang="en-US" baseline="0" dirty="0" err="1"/>
              <a:t>að</a:t>
            </a:r>
            <a:r>
              <a:rPr lang="en-US" baseline="0" dirty="0"/>
              <a:t> </a:t>
            </a:r>
            <a:r>
              <a:rPr lang="en-US" baseline="0" dirty="0" err="1"/>
              <a:t>börn</a:t>
            </a:r>
            <a:r>
              <a:rPr lang="en-US" baseline="0" dirty="0"/>
              <a:t> </a:t>
            </a:r>
            <a:r>
              <a:rPr lang="en-US" baseline="0" dirty="0" err="1"/>
              <a:t>fái</a:t>
            </a:r>
            <a:r>
              <a:rPr lang="en-US" baseline="0" dirty="0"/>
              <a:t> </a:t>
            </a:r>
            <a:r>
              <a:rPr lang="en-US" baseline="0" dirty="0" err="1"/>
              <a:t>að</a:t>
            </a:r>
            <a:r>
              <a:rPr lang="en-US" baseline="0" dirty="0"/>
              <a:t> </a:t>
            </a:r>
            <a:r>
              <a:rPr lang="en-US" baseline="0" dirty="0" err="1"/>
              <a:t>nýta</a:t>
            </a:r>
            <a:r>
              <a:rPr lang="en-US" baseline="0" dirty="0"/>
              <a:t> </a:t>
            </a:r>
            <a:r>
              <a:rPr lang="en-US" baseline="0" dirty="0" err="1"/>
              <a:t>áhuga</a:t>
            </a:r>
            <a:r>
              <a:rPr lang="en-US" baseline="0" dirty="0"/>
              <a:t> og </a:t>
            </a:r>
            <a:r>
              <a:rPr lang="en-US" baseline="0" dirty="0" err="1"/>
              <a:t>styrkleiki</a:t>
            </a:r>
            <a:r>
              <a:rPr lang="en-US" baseline="0" dirty="0"/>
              <a:t> í </a:t>
            </a:r>
            <a:r>
              <a:rPr lang="en-US" baseline="0" dirty="0" err="1"/>
              <a:t>leik</a:t>
            </a:r>
            <a:r>
              <a:rPr lang="en-US" baseline="0" dirty="0"/>
              <a:t> og </a:t>
            </a:r>
            <a:r>
              <a:rPr lang="en-US" baseline="0" dirty="0" err="1"/>
              <a:t>starfi</a:t>
            </a:r>
            <a:endParaRPr lang="en-US" baseline="0" dirty="0"/>
          </a:p>
          <a:p>
            <a:r>
              <a:rPr lang="en-US" baseline="0" dirty="0" err="1"/>
              <a:t>Þið</a:t>
            </a:r>
            <a:r>
              <a:rPr lang="en-US" baseline="0" dirty="0"/>
              <a:t> </a:t>
            </a:r>
            <a:r>
              <a:rPr lang="en-US" baseline="0" dirty="0" err="1"/>
              <a:t>þurfið</a:t>
            </a:r>
            <a:r>
              <a:rPr lang="en-US" baseline="0" dirty="0"/>
              <a:t> </a:t>
            </a:r>
            <a:r>
              <a:rPr lang="en-US" baseline="0" dirty="0" err="1"/>
              <a:t>að</a:t>
            </a:r>
            <a:r>
              <a:rPr lang="en-US" baseline="0" dirty="0"/>
              <a:t> vera </a:t>
            </a:r>
            <a:r>
              <a:rPr lang="en-US" baseline="0" dirty="0" err="1"/>
              <a:t>vakandi</a:t>
            </a:r>
            <a:r>
              <a:rPr lang="en-US" baseline="0" dirty="0"/>
              <a:t> og </a:t>
            </a:r>
            <a:r>
              <a:rPr lang="en-US" baseline="0" dirty="0" err="1"/>
              <a:t>leiðandi</a:t>
            </a:r>
            <a:r>
              <a:rPr lang="en-US" baseline="0" dirty="0"/>
              <a:t> </a:t>
            </a:r>
            <a:r>
              <a:rPr lang="en-US" baseline="0" dirty="0" err="1"/>
              <a:t>þegar</a:t>
            </a:r>
            <a:r>
              <a:rPr lang="en-US" baseline="0" dirty="0"/>
              <a:t> </a:t>
            </a:r>
            <a:r>
              <a:rPr lang="en-US" baseline="0" dirty="0" err="1"/>
              <a:t>mismun</a:t>
            </a:r>
            <a:r>
              <a:rPr lang="en-US" baseline="0" dirty="0"/>
              <a:t> </a:t>
            </a:r>
            <a:r>
              <a:rPr lang="en-US" baseline="0" dirty="0" err="1"/>
              <a:t>birtast</a:t>
            </a:r>
            <a:r>
              <a:rPr lang="en-US" baseline="0" dirty="0"/>
              <a:t> og </a:t>
            </a:r>
            <a:r>
              <a:rPr lang="en-US" baseline="0" dirty="0" err="1"/>
              <a:t>börn</a:t>
            </a:r>
            <a:r>
              <a:rPr lang="en-US" baseline="0" dirty="0"/>
              <a:t> </a:t>
            </a:r>
            <a:r>
              <a:rPr lang="en-US" baseline="0" dirty="0" err="1"/>
              <a:t>draga</a:t>
            </a:r>
            <a:r>
              <a:rPr lang="en-US" baseline="0" dirty="0"/>
              <a:t> sig í </a:t>
            </a:r>
            <a:r>
              <a:rPr lang="en-US" baseline="0" dirty="0" err="1"/>
              <a:t>hlé</a:t>
            </a:r>
            <a:r>
              <a:rPr lang="en-US" baseline="0" dirty="0"/>
              <a:t> </a:t>
            </a:r>
            <a:r>
              <a:rPr lang="en-US" baseline="0" dirty="0" err="1"/>
              <a:t>vegna</a:t>
            </a:r>
            <a:r>
              <a:rPr lang="en-US" baseline="0" dirty="0"/>
              <a:t> </a:t>
            </a:r>
            <a:r>
              <a:rPr lang="en-US" baseline="0" dirty="0" err="1"/>
              <a:t>það</a:t>
            </a:r>
            <a:r>
              <a:rPr lang="en-US" baseline="0" dirty="0"/>
              <a:t> </a:t>
            </a:r>
            <a:r>
              <a:rPr lang="en-US" baseline="0" dirty="0" err="1"/>
              <a:t>sem</a:t>
            </a:r>
            <a:r>
              <a:rPr lang="en-US" baseline="0" dirty="0"/>
              <a:t> er </a:t>
            </a:r>
            <a:r>
              <a:rPr lang="en-US" baseline="0" dirty="0" err="1"/>
              <a:t>ólík</a:t>
            </a:r>
            <a:endParaRPr lang="en-U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is-IS" smtClean="0"/>
              <a:pPr/>
              <a:t>21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79135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games on work sheet</a:t>
            </a:r>
          </a:p>
          <a:p>
            <a:r>
              <a:rPr lang="en-US" dirty="0"/>
              <a:t>Þegar </a:t>
            </a:r>
            <a:r>
              <a:rPr lang="en-US" dirty="0" err="1"/>
              <a:t>unnið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fjölbreyttan</a:t>
            </a:r>
            <a:r>
              <a:rPr lang="en-US" dirty="0"/>
              <a:t> </a:t>
            </a:r>
            <a:r>
              <a:rPr lang="en-US" dirty="0" err="1"/>
              <a:t>barnahóp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mikilvægt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leggja</a:t>
            </a:r>
            <a:r>
              <a:rPr lang="en-US" dirty="0"/>
              <a:t> </a:t>
            </a:r>
            <a:r>
              <a:rPr lang="en-US" dirty="0" err="1"/>
              <a:t>áherslu</a:t>
            </a:r>
            <a:r>
              <a:rPr lang="en-US" dirty="0"/>
              <a:t> á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efla</a:t>
            </a:r>
            <a:r>
              <a:rPr lang="en-US" dirty="0"/>
              <a:t> </a:t>
            </a:r>
            <a:r>
              <a:rPr lang="en-US" dirty="0" err="1"/>
              <a:t>samvinnu</a:t>
            </a:r>
            <a:r>
              <a:rPr lang="en-US" dirty="0"/>
              <a:t> á </a:t>
            </a:r>
            <a:r>
              <a:rPr lang="en-US" dirty="0" err="1"/>
              <a:t>milli</a:t>
            </a:r>
            <a:r>
              <a:rPr lang="en-US" dirty="0"/>
              <a:t> </a:t>
            </a:r>
            <a:r>
              <a:rPr lang="en-US" dirty="0" err="1"/>
              <a:t>barnanna</a:t>
            </a:r>
            <a:r>
              <a:rPr lang="en-US" dirty="0"/>
              <a:t>. </a:t>
            </a:r>
            <a:r>
              <a:rPr lang="en-US" dirty="0" err="1"/>
              <a:t>Það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meðal</a:t>
            </a:r>
            <a:r>
              <a:rPr lang="en-US" dirty="0"/>
              <a:t> </a:t>
            </a:r>
            <a:r>
              <a:rPr lang="en-US" dirty="0" err="1"/>
              <a:t>annars</a:t>
            </a:r>
            <a:r>
              <a:rPr lang="en-US" dirty="0"/>
              <a:t> </a:t>
            </a:r>
            <a:r>
              <a:rPr lang="en-US" dirty="0" err="1"/>
              <a:t>hægt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gera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því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fara</a:t>
            </a:r>
            <a:r>
              <a:rPr lang="en-US" dirty="0"/>
              <a:t> í </a:t>
            </a:r>
            <a:r>
              <a:rPr lang="en-US" dirty="0" err="1"/>
              <a:t>leiki</a:t>
            </a:r>
            <a:r>
              <a:rPr lang="en-US" dirty="0"/>
              <a:t> </a:t>
            </a:r>
            <a:r>
              <a:rPr lang="en-US" dirty="0" err="1"/>
              <a:t>eða</a:t>
            </a:r>
            <a:r>
              <a:rPr lang="en-US" dirty="0"/>
              <a:t> </a:t>
            </a:r>
            <a:r>
              <a:rPr lang="en-US" dirty="0" err="1"/>
              <a:t>vinna</a:t>
            </a:r>
            <a:r>
              <a:rPr lang="en-US" dirty="0"/>
              <a:t> </a:t>
            </a:r>
            <a:r>
              <a:rPr lang="en-US" dirty="0" err="1"/>
              <a:t>verkefni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hafa</a:t>
            </a:r>
            <a:r>
              <a:rPr lang="en-US" dirty="0"/>
              <a:t> </a:t>
            </a:r>
            <a:r>
              <a:rPr lang="en-US" dirty="0" err="1"/>
              <a:t>það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markmiði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allir</a:t>
            </a:r>
            <a:r>
              <a:rPr lang="en-US" dirty="0"/>
              <a:t> </a:t>
            </a:r>
            <a:r>
              <a:rPr lang="en-US" dirty="0" err="1"/>
              <a:t>vinni</a:t>
            </a:r>
            <a:r>
              <a:rPr lang="en-US" dirty="0"/>
              <a:t> </a:t>
            </a:r>
            <a:r>
              <a:rPr lang="en-US" dirty="0" err="1"/>
              <a:t>saman</a:t>
            </a:r>
            <a:r>
              <a:rPr lang="en-US" dirty="0"/>
              <a:t> og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þess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leikurinn</a:t>
            </a:r>
            <a:r>
              <a:rPr lang="en-US" dirty="0"/>
              <a:t> </a:t>
            </a:r>
            <a:r>
              <a:rPr lang="en-US" dirty="0" err="1"/>
              <a:t>eða</a:t>
            </a:r>
            <a:r>
              <a:rPr lang="en-US" dirty="0"/>
              <a:t> </a:t>
            </a:r>
            <a:r>
              <a:rPr lang="en-US" dirty="0" err="1"/>
              <a:t>verkefnið</a:t>
            </a:r>
            <a:r>
              <a:rPr lang="en-US" dirty="0"/>
              <a:t> </a:t>
            </a:r>
            <a:r>
              <a:rPr lang="en-US" dirty="0" err="1"/>
              <a:t>gangi</a:t>
            </a:r>
            <a:r>
              <a:rPr lang="en-US" dirty="0"/>
              <a:t> </a:t>
            </a:r>
            <a:r>
              <a:rPr lang="en-US" dirty="0" err="1"/>
              <a:t>upp</a:t>
            </a:r>
            <a:r>
              <a:rPr lang="en-US" dirty="0"/>
              <a:t> </a:t>
            </a:r>
            <a:r>
              <a:rPr lang="en-US" dirty="0" err="1"/>
              <a:t>þurfa</a:t>
            </a:r>
            <a:r>
              <a:rPr lang="en-US" dirty="0"/>
              <a:t> </a:t>
            </a:r>
            <a:r>
              <a:rPr lang="en-US" dirty="0" err="1"/>
              <a:t>allir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hjálpast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. </a:t>
            </a:r>
            <a:r>
              <a:rPr lang="en-US" dirty="0" err="1"/>
              <a:t>Kennarar</a:t>
            </a:r>
            <a:r>
              <a:rPr lang="en-US" dirty="0"/>
              <a:t> </a:t>
            </a:r>
            <a:r>
              <a:rPr lang="en-US" dirty="0" err="1"/>
              <a:t>geta</a:t>
            </a:r>
            <a:r>
              <a:rPr lang="en-US" dirty="0"/>
              <a:t> </a:t>
            </a:r>
            <a:r>
              <a:rPr lang="en-US" dirty="0" err="1"/>
              <a:t>markvisst</a:t>
            </a:r>
            <a:r>
              <a:rPr lang="en-US" dirty="0"/>
              <a:t> </a:t>
            </a:r>
            <a:r>
              <a:rPr lang="en-US" dirty="0" err="1"/>
              <a:t>vanið</a:t>
            </a:r>
            <a:r>
              <a:rPr lang="en-US" dirty="0"/>
              <a:t> sig á </a:t>
            </a:r>
            <a:r>
              <a:rPr lang="en-US" dirty="0" err="1"/>
              <a:t>þessa</a:t>
            </a:r>
            <a:r>
              <a:rPr lang="en-US" dirty="0"/>
              <a:t> </a:t>
            </a:r>
            <a:r>
              <a:rPr lang="en-US" dirty="0" err="1"/>
              <a:t>nálgun</a:t>
            </a:r>
            <a:r>
              <a:rPr lang="en-US" dirty="0"/>
              <a:t> í </a:t>
            </a:r>
            <a:r>
              <a:rPr lang="en-US" dirty="0" err="1"/>
              <a:t>barnahópnum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um </a:t>
            </a:r>
            <a:r>
              <a:rPr lang="en-US" dirty="0" err="1"/>
              <a:t>leið</a:t>
            </a:r>
            <a:r>
              <a:rPr lang="en-US" dirty="0"/>
              <a:t> og </a:t>
            </a:r>
            <a:r>
              <a:rPr lang="en-US" dirty="0" err="1"/>
              <a:t>þeir</a:t>
            </a:r>
            <a:r>
              <a:rPr lang="en-US" dirty="0"/>
              <a:t> </a:t>
            </a:r>
            <a:r>
              <a:rPr lang="en-US" dirty="0" err="1"/>
              <a:t>vinna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sérstöðu</a:t>
            </a:r>
            <a:r>
              <a:rPr lang="en-US" dirty="0"/>
              <a:t> </a:t>
            </a:r>
            <a:r>
              <a:rPr lang="en-US" dirty="0" err="1"/>
              <a:t>hvers</a:t>
            </a:r>
            <a:r>
              <a:rPr lang="en-US" dirty="0"/>
              <a:t> og </a:t>
            </a:r>
            <a:r>
              <a:rPr lang="en-US" dirty="0" err="1"/>
              <a:t>eins</a:t>
            </a:r>
            <a:r>
              <a:rPr lang="en-US" dirty="0"/>
              <a:t> </a:t>
            </a:r>
            <a:r>
              <a:rPr lang="en-US" dirty="0" err="1"/>
              <a:t>taki</a:t>
            </a:r>
            <a:r>
              <a:rPr lang="en-US" dirty="0"/>
              <a:t> </a:t>
            </a:r>
            <a:r>
              <a:rPr lang="en-US" dirty="0" err="1"/>
              <a:t>þeir</a:t>
            </a:r>
            <a:r>
              <a:rPr lang="en-US" dirty="0"/>
              <a:t> </a:t>
            </a:r>
            <a:r>
              <a:rPr lang="en-US" dirty="0" err="1"/>
              <a:t>reglulega</a:t>
            </a:r>
            <a:r>
              <a:rPr lang="en-US" dirty="0"/>
              <a:t> fyrir </a:t>
            </a:r>
            <a:r>
              <a:rPr lang="en-US" dirty="0" err="1"/>
              <a:t>verkefni</a:t>
            </a:r>
            <a:r>
              <a:rPr lang="en-US" dirty="0"/>
              <a:t> </a:t>
            </a:r>
            <a:r>
              <a:rPr lang="en-US" dirty="0" err="1"/>
              <a:t>þar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hugvit</a:t>
            </a:r>
            <a:r>
              <a:rPr lang="en-US" dirty="0"/>
              <a:t>, </a:t>
            </a:r>
            <a:r>
              <a:rPr lang="en-US" dirty="0" err="1"/>
              <a:t>styrkur</a:t>
            </a:r>
            <a:r>
              <a:rPr lang="en-US" dirty="0"/>
              <a:t> og </a:t>
            </a:r>
            <a:r>
              <a:rPr lang="en-US" dirty="0" err="1"/>
              <a:t>þekking</a:t>
            </a:r>
            <a:r>
              <a:rPr lang="en-US" dirty="0"/>
              <a:t> </a:t>
            </a:r>
            <a:r>
              <a:rPr lang="en-US" dirty="0" err="1"/>
              <a:t>allra</a:t>
            </a:r>
            <a:r>
              <a:rPr lang="en-US" dirty="0"/>
              <a:t> </a:t>
            </a:r>
            <a:r>
              <a:rPr lang="en-US" dirty="0" err="1"/>
              <a:t>skiptir</a:t>
            </a:r>
            <a:r>
              <a:rPr lang="en-US" dirty="0"/>
              <a:t> </a:t>
            </a:r>
            <a:r>
              <a:rPr lang="en-US" dirty="0" err="1"/>
              <a:t>máli</a:t>
            </a:r>
            <a:r>
              <a:rPr lang="en-US" dirty="0"/>
              <a:t>. </a:t>
            </a:r>
            <a:r>
              <a:rPr lang="en-US" dirty="0" err="1"/>
              <a:t>Hér</a:t>
            </a:r>
            <a:r>
              <a:rPr lang="en-US" dirty="0"/>
              <a:t> á </a:t>
            </a:r>
            <a:r>
              <a:rPr lang="en-US" dirty="0" err="1"/>
              <a:t>eftir</a:t>
            </a:r>
            <a:r>
              <a:rPr lang="en-US" dirty="0"/>
              <a:t> </a:t>
            </a:r>
            <a:r>
              <a:rPr lang="en-US" dirty="0" err="1"/>
              <a:t>koma</a:t>
            </a:r>
            <a:r>
              <a:rPr lang="en-US" dirty="0"/>
              <a:t> </a:t>
            </a:r>
            <a:r>
              <a:rPr lang="en-US" dirty="0" err="1"/>
              <a:t>ýmsar</a:t>
            </a:r>
            <a:r>
              <a:rPr lang="en-US" dirty="0"/>
              <a:t> </a:t>
            </a:r>
            <a:r>
              <a:rPr lang="en-US" dirty="0" err="1"/>
              <a:t>hugmyndir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leikjum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hægt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fara</a:t>
            </a:r>
            <a:r>
              <a:rPr lang="en-US" dirty="0"/>
              <a:t> í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þess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efla</a:t>
            </a:r>
            <a:r>
              <a:rPr lang="en-US" dirty="0"/>
              <a:t> </a:t>
            </a:r>
            <a:r>
              <a:rPr lang="en-US" dirty="0" err="1"/>
              <a:t>samvinnu</a:t>
            </a:r>
            <a:r>
              <a:rPr lang="en-US" dirty="0"/>
              <a:t> </a:t>
            </a:r>
            <a:r>
              <a:rPr lang="en-US" dirty="0" err="1"/>
              <a:t>barnanna</a:t>
            </a:r>
            <a:r>
              <a:rPr lang="en-US" dirty="0"/>
              <a:t> í </a:t>
            </a:r>
            <a:r>
              <a:rPr lang="en-US" dirty="0" err="1"/>
              <a:t>hópnum</a:t>
            </a:r>
            <a:r>
              <a:rPr lang="en-US" dirty="0"/>
              <a:t>, </a:t>
            </a:r>
            <a:r>
              <a:rPr lang="en-US" dirty="0" err="1"/>
              <a:t>virðingu</a:t>
            </a:r>
            <a:r>
              <a:rPr lang="en-US" dirty="0"/>
              <a:t> </a:t>
            </a:r>
            <a:r>
              <a:rPr lang="en-US" dirty="0" err="1"/>
              <a:t>þeirra</a:t>
            </a:r>
            <a:r>
              <a:rPr lang="en-US" dirty="0"/>
              <a:t> </a:t>
            </a:r>
            <a:r>
              <a:rPr lang="en-US" dirty="0" err="1"/>
              <a:t>hvert</a:t>
            </a:r>
            <a:r>
              <a:rPr lang="en-US" dirty="0"/>
              <a:t> fyrir </a:t>
            </a:r>
            <a:r>
              <a:rPr lang="en-US" dirty="0" err="1"/>
              <a:t>öðru</a:t>
            </a:r>
            <a:r>
              <a:rPr lang="en-US" dirty="0"/>
              <a:t> og um </a:t>
            </a:r>
            <a:r>
              <a:rPr lang="en-US" dirty="0" err="1"/>
              <a:t>leið</a:t>
            </a:r>
            <a:r>
              <a:rPr lang="en-US" dirty="0"/>
              <a:t> </a:t>
            </a:r>
            <a:r>
              <a:rPr lang="en-US" dirty="0" err="1"/>
              <a:t>orðaforða</a:t>
            </a:r>
            <a:r>
              <a:rPr lang="en-US" dirty="0"/>
              <a:t> </a:t>
            </a:r>
            <a:r>
              <a:rPr lang="en-US" dirty="0" err="1"/>
              <a:t>yfir</a:t>
            </a:r>
            <a:r>
              <a:rPr lang="en-US" dirty="0"/>
              <a:t> </a:t>
            </a:r>
            <a:r>
              <a:rPr lang="en-US" dirty="0" err="1"/>
              <a:t>það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verið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gera</a:t>
            </a:r>
            <a:r>
              <a:rPr lang="en-US" dirty="0"/>
              <a:t> </a:t>
            </a:r>
            <a:r>
              <a:rPr lang="en-US" dirty="0" err="1"/>
              <a:t>hverju</a:t>
            </a:r>
            <a:r>
              <a:rPr lang="en-US" dirty="0"/>
              <a:t> </a:t>
            </a:r>
            <a:r>
              <a:rPr lang="en-US" dirty="0" err="1"/>
              <a:t>sinni</a:t>
            </a:r>
            <a:r>
              <a:rPr lang="en-US" dirty="0"/>
              <a:t>. Á </a:t>
            </a:r>
            <a:r>
              <a:rPr lang="en-US" dirty="0" err="1"/>
              <a:t>heimasíðu</a:t>
            </a:r>
            <a:r>
              <a:rPr lang="en-US" dirty="0"/>
              <a:t> </a:t>
            </a:r>
            <a:r>
              <a:rPr lang="en-US" dirty="0" err="1"/>
              <a:t>Austurbæjarskóla</a:t>
            </a:r>
            <a:r>
              <a:rPr lang="en-US" dirty="0"/>
              <a:t> og </a:t>
            </a:r>
            <a:r>
              <a:rPr lang="en-US" dirty="0" err="1"/>
              <a:t>vef</a:t>
            </a:r>
            <a:r>
              <a:rPr lang="en-US" dirty="0"/>
              <a:t> um </a:t>
            </a:r>
            <a:r>
              <a:rPr lang="en-US" dirty="0" err="1"/>
              <a:t>samvinnunám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hægt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lesa</a:t>
            </a:r>
            <a:r>
              <a:rPr lang="en-US" dirty="0"/>
              <a:t> um </a:t>
            </a:r>
            <a:r>
              <a:rPr lang="en-US" dirty="0" err="1"/>
              <a:t>mikilvægi</a:t>
            </a:r>
            <a:r>
              <a:rPr lang="en-US" dirty="0"/>
              <a:t> </a:t>
            </a:r>
            <a:r>
              <a:rPr lang="en-US" dirty="0" err="1"/>
              <a:t>samvinnunáms</a:t>
            </a:r>
            <a:endParaRPr lang="en-US" dirty="0"/>
          </a:p>
          <a:p>
            <a:endParaRPr lang="en-U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is-IS" smtClean="0"/>
              <a:pPr/>
              <a:t>22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171386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Auðveldari</a:t>
            </a:r>
            <a:r>
              <a:rPr lang="en-US" dirty="0"/>
              <a:t> </a:t>
            </a:r>
            <a:r>
              <a:rPr lang="en-US" dirty="0" err="1"/>
              <a:t>samskipti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hjálp</a:t>
            </a:r>
            <a:r>
              <a:rPr lang="en-US" dirty="0"/>
              <a:t> </a:t>
            </a:r>
            <a:r>
              <a:rPr lang="en-US" dirty="0" err="1"/>
              <a:t>þeirra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tala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tungumál</a:t>
            </a:r>
            <a:r>
              <a:rPr lang="en-US" dirty="0"/>
              <a:t> og </a:t>
            </a:r>
            <a:r>
              <a:rPr lang="en-US" dirty="0" err="1"/>
              <a:t>foreldrar</a:t>
            </a:r>
            <a:endParaRPr lang="en-US" dirty="0"/>
          </a:p>
          <a:p>
            <a:r>
              <a:rPr lang="en-US" dirty="0"/>
              <a:t>o </a:t>
            </a:r>
            <a:r>
              <a:rPr lang="en-US" dirty="0" err="1"/>
              <a:t>Útbúa</a:t>
            </a:r>
            <a:r>
              <a:rPr lang="en-US" dirty="0"/>
              <a:t> </a:t>
            </a:r>
            <a:r>
              <a:rPr lang="en-US" dirty="0" err="1"/>
              <a:t>lista</a:t>
            </a:r>
            <a:r>
              <a:rPr lang="en-US" dirty="0"/>
              <a:t> </a:t>
            </a:r>
            <a:r>
              <a:rPr lang="en-US" dirty="0" err="1"/>
              <a:t>yfir</a:t>
            </a:r>
            <a:r>
              <a:rPr lang="en-US" dirty="0"/>
              <a:t> </a:t>
            </a:r>
            <a:r>
              <a:rPr lang="en-US" dirty="0" err="1"/>
              <a:t>þau</a:t>
            </a:r>
            <a:r>
              <a:rPr lang="en-US" dirty="0"/>
              <a:t> </a:t>
            </a:r>
            <a:r>
              <a:rPr lang="en-US" dirty="0" err="1"/>
              <a:t>tungumál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allir</a:t>
            </a:r>
            <a:r>
              <a:rPr lang="en-US" dirty="0"/>
              <a:t> </a:t>
            </a:r>
            <a:r>
              <a:rPr lang="en-US" dirty="0" err="1"/>
              <a:t>starfsmenn</a:t>
            </a:r>
            <a:r>
              <a:rPr lang="en-US" dirty="0"/>
              <a:t> </a:t>
            </a:r>
            <a:r>
              <a:rPr lang="en-US" dirty="0" err="1"/>
              <a:t>leikskólans</a:t>
            </a:r>
            <a:r>
              <a:rPr lang="en-US" dirty="0"/>
              <a:t> </a:t>
            </a:r>
            <a:r>
              <a:rPr lang="en-US" dirty="0" err="1"/>
              <a:t>tala</a:t>
            </a:r>
            <a:r>
              <a:rPr lang="en-US" dirty="0"/>
              <a:t> og </a:t>
            </a:r>
            <a:r>
              <a:rPr lang="en-US" dirty="0" err="1"/>
              <a:t>skoða</a:t>
            </a:r>
            <a:r>
              <a:rPr lang="en-US" dirty="0"/>
              <a:t> </a:t>
            </a:r>
            <a:r>
              <a:rPr lang="en-US" dirty="0" err="1"/>
              <a:t>hvort</a:t>
            </a:r>
            <a:endParaRPr lang="en-US" dirty="0"/>
          </a:p>
          <a:p>
            <a:r>
              <a:rPr lang="en-US" dirty="0" err="1"/>
              <a:t>hægt</a:t>
            </a:r>
            <a:r>
              <a:rPr lang="en-US" dirty="0"/>
              <a:t> er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nýta</a:t>
            </a:r>
            <a:r>
              <a:rPr lang="en-US" dirty="0"/>
              <a:t> </a:t>
            </a:r>
            <a:r>
              <a:rPr lang="en-US" dirty="0" err="1"/>
              <a:t>þau</a:t>
            </a:r>
            <a:r>
              <a:rPr lang="en-US" dirty="0"/>
              <a:t> </a:t>
            </a:r>
            <a:r>
              <a:rPr lang="en-US" dirty="0" err="1"/>
              <a:t>tungumál</a:t>
            </a:r>
            <a:r>
              <a:rPr lang="en-US" dirty="0"/>
              <a:t> í </a:t>
            </a:r>
            <a:r>
              <a:rPr lang="en-US" dirty="0" err="1"/>
              <a:t>samskiptum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foreldra</a:t>
            </a:r>
            <a:r>
              <a:rPr lang="en-US" dirty="0"/>
              <a:t>.</a:t>
            </a:r>
          </a:p>
          <a:p>
            <a:r>
              <a:rPr lang="en-US" dirty="0"/>
              <a:t>o </a:t>
            </a:r>
            <a:r>
              <a:rPr lang="en-US" dirty="0" err="1"/>
              <a:t>Fá</a:t>
            </a:r>
            <a:r>
              <a:rPr lang="en-US" dirty="0"/>
              <a:t> </a:t>
            </a:r>
            <a:r>
              <a:rPr lang="en-US" dirty="0" err="1"/>
              <a:t>upplýsingar</a:t>
            </a:r>
            <a:r>
              <a:rPr lang="en-US" dirty="0"/>
              <a:t> (</a:t>
            </a:r>
            <a:r>
              <a:rPr lang="en-US" dirty="0" err="1"/>
              <a:t>símanúmer</a:t>
            </a:r>
            <a:r>
              <a:rPr lang="en-US" dirty="0"/>
              <a:t>) hjá </a:t>
            </a:r>
            <a:r>
              <a:rPr lang="en-US" dirty="0" err="1"/>
              <a:t>foreldrum</a:t>
            </a:r>
            <a:r>
              <a:rPr lang="en-US" dirty="0"/>
              <a:t> um </a:t>
            </a:r>
            <a:r>
              <a:rPr lang="en-US" dirty="0" err="1"/>
              <a:t>fjölskyldumeðlim</a:t>
            </a:r>
            <a:r>
              <a:rPr lang="en-US" dirty="0"/>
              <a:t>, vin, </a:t>
            </a:r>
            <a:r>
              <a:rPr lang="en-US" dirty="0" err="1"/>
              <a:t>eða</a:t>
            </a:r>
            <a:r>
              <a:rPr lang="en-US" dirty="0"/>
              <a:t> </a:t>
            </a:r>
            <a:r>
              <a:rPr lang="en-US" dirty="0" err="1"/>
              <a:t>einhvern</a:t>
            </a:r>
            <a:endParaRPr lang="en-US" dirty="0"/>
          </a:p>
          <a:p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talar</a:t>
            </a:r>
            <a:r>
              <a:rPr lang="en-US" dirty="0"/>
              <a:t> </a:t>
            </a:r>
            <a:r>
              <a:rPr lang="en-US" dirty="0" err="1"/>
              <a:t>íslensku</a:t>
            </a:r>
            <a:r>
              <a:rPr lang="en-US" dirty="0"/>
              <a:t> og </a:t>
            </a:r>
            <a:r>
              <a:rPr lang="en-US" dirty="0" err="1"/>
              <a:t>hægt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hringja</a:t>
            </a:r>
            <a:r>
              <a:rPr lang="en-US" dirty="0"/>
              <a:t> í </a:t>
            </a:r>
            <a:r>
              <a:rPr lang="en-US" dirty="0" err="1"/>
              <a:t>ef</a:t>
            </a:r>
            <a:r>
              <a:rPr lang="en-US" dirty="0"/>
              <a:t> </a:t>
            </a:r>
            <a:r>
              <a:rPr lang="en-US" dirty="0" err="1"/>
              <a:t>eitthvað</a:t>
            </a:r>
            <a:r>
              <a:rPr lang="en-US" dirty="0"/>
              <a:t> </a:t>
            </a:r>
            <a:r>
              <a:rPr lang="en-US" dirty="0" err="1"/>
              <a:t>kemur</a:t>
            </a:r>
            <a:r>
              <a:rPr lang="en-US" dirty="0"/>
              <a:t> </a:t>
            </a:r>
            <a:r>
              <a:rPr lang="en-US" dirty="0" err="1"/>
              <a:t>uppá</a:t>
            </a:r>
            <a:r>
              <a:rPr lang="en-US" dirty="0"/>
              <a:t>.</a:t>
            </a:r>
          </a:p>
          <a:p>
            <a:r>
              <a:rPr lang="en-US" dirty="0"/>
              <a:t>o </a:t>
            </a:r>
            <a:r>
              <a:rPr lang="en-US" dirty="0" err="1"/>
              <a:t>Foreldranet</a:t>
            </a:r>
            <a:r>
              <a:rPr lang="en-US" dirty="0"/>
              <a:t>. </a:t>
            </a:r>
            <a:r>
              <a:rPr lang="en-US" dirty="0" err="1"/>
              <a:t>Eru</a:t>
            </a:r>
            <a:r>
              <a:rPr lang="en-US" dirty="0"/>
              <a:t> </a:t>
            </a:r>
            <a:r>
              <a:rPr lang="en-US" dirty="0" err="1"/>
              <a:t>foreldrar</a:t>
            </a:r>
            <a:r>
              <a:rPr lang="en-US" dirty="0"/>
              <a:t> í </a:t>
            </a:r>
            <a:r>
              <a:rPr lang="en-US" dirty="0" err="1"/>
              <a:t>foreldrahópnum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tala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tungumál</a:t>
            </a:r>
            <a:r>
              <a:rPr lang="en-US" dirty="0"/>
              <a:t> og </a:t>
            </a:r>
            <a:r>
              <a:rPr lang="en-US" dirty="0" err="1"/>
              <a:t>nýju</a:t>
            </a:r>
            <a:endParaRPr lang="en-US" dirty="0"/>
          </a:p>
          <a:p>
            <a:r>
              <a:rPr lang="en-US" dirty="0" err="1"/>
              <a:t>foreldrarnir</a:t>
            </a:r>
            <a:r>
              <a:rPr lang="en-US" dirty="0"/>
              <a:t> og </a:t>
            </a:r>
            <a:r>
              <a:rPr lang="en-US" dirty="0" err="1"/>
              <a:t>eru</a:t>
            </a:r>
            <a:r>
              <a:rPr lang="en-US" dirty="0"/>
              <a:t> </a:t>
            </a:r>
            <a:r>
              <a:rPr lang="en-US" dirty="0" err="1"/>
              <a:t>tilbúnir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leggja</a:t>
            </a:r>
            <a:r>
              <a:rPr lang="en-US" dirty="0"/>
              <a:t> </a:t>
            </a:r>
            <a:r>
              <a:rPr lang="en-US" dirty="0" err="1"/>
              <a:t>sitt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mörkum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auðvelda</a:t>
            </a:r>
            <a:r>
              <a:rPr lang="en-US" dirty="0"/>
              <a:t> </a:t>
            </a:r>
            <a:r>
              <a:rPr lang="en-US" dirty="0" err="1"/>
              <a:t>nýja</a:t>
            </a:r>
            <a:r>
              <a:rPr lang="en-US" dirty="0"/>
              <a:t> </a:t>
            </a:r>
            <a:r>
              <a:rPr lang="en-US" dirty="0" err="1"/>
              <a:t>foreldrinu</a:t>
            </a:r>
            <a:r>
              <a:rPr lang="en-US" dirty="0"/>
              <a:t> </a:t>
            </a:r>
            <a:r>
              <a:rPr lang="en-US" dirty="0" err="1"/>
              <a:t>að</a:t>
            </a:r>
            <a:endParaRPr lang="en-US" dirty="0"/>
          </a:p>
          <a:p>
            <a:r>
              <a:rPr lang="en-US" dirty="0" err="1"/>
              <a:t>kynnast</a:t>
            </a:r>
            <a:r>
              <a:rPr lang="en-US" dirty="0"/>
              <a:t> </a:t>
            </a:r>
            <a:r>
              <a:rPr lang="en-US" dirty="0" err="1"/>
              <a:t>leikskólanum</a:t>
            </a:r>
            <a:r>
              <a:rPr lang="en-US" dirty="0"/>
              <a:t>? (</a:t>
            </a:r>
            <a:r>
              <a:rPr lang="en-US" dirty="0" err="1"/>
              <a:t>Hér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alls</a:t>
            </a:r>
            <a:endParaRPr lang="en-U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is-IS" smtClean="0"/>
              <a:pPr/>
              <a:t>24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29926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ilskygg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is-IS"/>
              <a:t>Smelltu til að breyta stíl aðaltitils</a:t>
            </a:r>
          </a:p>
        </p:txBody>
      </p:sp>
      <p:sp>
        <p:nvSpPr>
          <p:cNvPr id="3" name="Undirtitill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is-IS"/>
              <a:t>Smelltu til að breyta stíl aðalundirtitla</a:t>
            </a:r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3C847-D284-421D-B330-2D43513B0F9C}" type="datetime1">
              <a:rPr lang="en-US" smtClean="0"/>
              <a:t>1/14/25</a:t>
            </a:fld>
            <a:endParaRPr lang="en-U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13" descr="Stack of books"/>
          <p:cNvGrpSpPr/>
          <p:nvPr userDrawn="1"/>
        </p:nvGrpSpPr>
        <p:grpSpPr>
          <a:xfrm>
            <a:off x="0" y="0"/>
            <a:ext cx="12190572" cy="6858000"/>
            <a:chOff x="0" y="0"/>
            <a:chExt cx="12190572" cy="6858000"/>
          </a:xfrm>
        </p:grpSpPr>
        <p:sp>
          <p:nvSpPr>
            <p:cNvPr id="8" name="Rectangle 12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/>
            </a:p>
          </p:txBody>
        </p:sp>
        <p:grpSp>
          <p:nvGrpSpPr>
            <p:cNvPr id="9" name="Group 11"/>
            <p:cNvGrpSpPr/>
            <p:nvPr/>
          </p:nvGrpSpPr>
          <p:grpSpPr>
            <a:xfrm>
              <a:off x="0" y="0"/>
              <a:ext cx="4726044" cy="6858000"/>
              <a:chOff x="0" y="0"/>
              <a:chExt cx="4726044" cy="6858000"/>
            </a:xfrm>
          </p:grpSpPr>
          <p:pic>
            <p:nvPicPr>
              <p:cNvPr id="10" name="Picture 8" descr="Stack of books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91594" cy="6858000"/>
              </a:xfrm>
              <a:prstGeom prst="rect">
                <a:avLst/>
              </a:prstGeom>
            </p:spPr>
          </p:pic>
          <p:sp>
            <p:nvSpPr>
              <p:cNvPr id="11" name="Rectangle 9"/>
              <p:cNvSpPr/>
              <p:nvPr/>
            </p:nvSpPr>
            <p:spPr>
              <a:xfrm>
                <a:off x="4588884" y="0"/>
                <a:ext cx="137160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343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ill og lóðréttur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lóðrétts tex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s-IS"/>
              <a:t>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87518-40ED-4895-8580-DE2A722FC423}" type="datetime1">
              <a:rPr lang="en-US" smtClean="0"/>
              <a:t>1/14/25</a:t>
            </a:fld>
            <a:endParaRPr lang="en-U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óðréttur titill og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óðréttur titill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lóðrétts texta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is-IS"/>
              <a:t>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9F34-BDBC-4273-B9BC-22458F940BE7}" type="datetime1">
              <a:rPr lang="en-US" smtClean="0"/>
              <a:t>1/14/25</a:t>
            </a:fld>
            <a:endParaRPr lang="en-U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5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ill og ef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s-IS"/>
              <a:t>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85147-19A6-4970-A04E-ED9B1D83C0F1}" type="datetime1">
              <a:rPr lang="en-US" smtClean="0"/>
              <a:t>1/14/25</a:t>
            </a:fld>
            <a:endParaRPr lang="en-U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8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fla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is-IS"/>
              <a:t>Smelltu til að breyta stíl aðaltitils</a:t>
            </a:r>
          </a:p>
        </p:txBody>
      </p:sp>
      <p:sp>
        <p:nvSpPr>
          <p:cNvPr id="3" name="Textastaðgengill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s-IS"/>
              <a:t>Breyta stílum aðaltexta</a:t>
            </a:r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41008-E89D-49CD-9BF4-E6F3FE09F7AC}" type="datetime1">
              <a:rPr lang="en-US" smtClean="0"/>
              <a:t>1/14/25</a:t>
            </a:fld>
            <a:endParaRPr lang="en-U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7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ö efnisatrið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efnis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is-IS"/>
              <a:t>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Staðgengill efnis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is-IS"/>
              <a:t>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5" name="Dagsetningarstaðgengill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199F-4583-41EB-929F-5865E95EECAA}" type="datetime1">
              <a:rPr lang="en-US" smtClean="0"/>
              <a:t>1/14/25</a:t>
            </a:fld>
            <a:endParaRPr lang="en-US"/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6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anburð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Textastaðgengill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is-IS"/>
              <a:t>Breyta stílum aðaltexta</a:t>
            </a:r>
          </a:p>
        </p:txBody>
      </p:sp>
      <p:sp>
        <p:nvSpPr>
          <p:cNvPr id="4" name="Staðgengill efnis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is-IS"/>
              <a:t>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5" name="Textastaðgengill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is-IS"/>
              <a:t>Breyta stílum aðaltexta</a:t>
            </a:r>
          </a:p>
        </p:txBody>
      </p:sp>
      <p:sp>
        <p:nvSpPr>
          <p:cNvPr id="6" name="Staðgengill efnis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is-IS"/>
              <a:t>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7" name="Dagsetningarstaðgengill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52EB-356C-4482-B27C-7C8E08F5D88F}" type="datetime1">
              <a:rPr lang="en-US" smtClean="0"/>
              <a:t>1/14/25</a:t>
            </a:fld>
            <a:endParaRPr lang="en-US"/>
          </a:p>
        </p:txBody>
      </p:sp>
      <p:sp>
        <p:nvSpPr>
          <p:cNvPr id="8" name="Síðufótarstaðgengill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9" name="Skyggnunúmersstaðgengill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9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ðeins ti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Dagsetningarstaðgengill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0895E-43C3-4560-B59A-90049317E860}" type="datetime1">
              <a:rPr lang="en-US" smtClean="0"/>
              <a:t>1/14/25</a:t>
            </a:fld>
            <a:endParaRPr lang="en-US"/>
          </a:p>
        </p:txBody>
      </p:sp>
      <p:sp>
        <p:nvSpPr>
          <p:cNvPr id="4" name="Síðufótarstaðgengill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5" name="Skyggnunúmersstaðgengill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0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u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gsetningarstaðgengill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78C32-B81D-4A68-A851-5185C690F024}" type="datetime1">
              <a:rPr lang="en-US" smtClean="0"/>
              <a:t>1/14/25</a:t>
            </a:fld>
            <a:endParaRPr lang="en-US"/>
          </a:p>
        </p:txBody>
      </p:sp>
      <p:sp>
        <p:nvSpPr>
          <p:cNvPr id="3" name="Síðufótarstaðgengill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3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Efni með skýringar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is-IS"/>
              <a:t>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Textastaðgengill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s-IS"/>
              <a:t>Breyta stílum aðaltexta</a:t>
            </a:r>
          </a:p>
        </p:txBody>
      </p:sp>
      <p:sp>
        <p:nvSpPr>
          <p:cNvPr id="5" name="Dagsetningarstaðgengill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5D79-EF31-4E8F-A1BE-AF31805C2859}" type="datetime1">
              <a:rPr lang="en-US" smtClean="0"/>
              <a:t>1/14/25</a:t>
            </a:fld>
            <a:endParaRPr lang="en-US"/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3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Mynd með skýringar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mynda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s-IS"/>
          </a:p>
        </p:txBody>
      </p:sp>
      <p:sp>
        <p:nvSpPr>
          <p:cNvPr id="4" name="Textastaðgengill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s-IS"/>
              <a:t>Breyta stílum aðaltexta</a:t>
            </a:r>
          </a:p>
        </p:txBody>
      </p:sp>
      <p:sp>
        <p:nvSpPr>
          <p:cNvPr id="5" name="Dagsetningarstaðgengill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BA3B-941F-4778-A0CB-865223FDAE69}" type="datetime1">
              <a:rPr lang="en-US" smtClean="0"/>
              <a:t>1/14/25</a:t>
            </a:fld>
            <a:endParaRPr lang="en-US"/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3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sstaðgengill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Textastaðgengill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s-IS"/>
              <a:t>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BFD46-0FD3-4428-ADEC-1DFD6489930D}" type="datetime1">
              <a:rPr lang="en-US" smtClean="0"/>
              <a:t>1/14/25</a:t>
            </a:fld>
            <a:endParaRPr lang="en-U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9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zlvQxed71Y" TargetMode="Externa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pSLtVXF0Mc" TargetMode="Externa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Lu41LulQos" TargetMode="Externa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867" y="3840577"/>
            <a:ext cx="10157354" cy="1397000"/>
          </a:xfrm>
        </p:spPr>
        <p:txBody>
          <a:bodyPr/>
          <a:lstStyle/>
          <a:p>
            <a:r>
              <a:rPr lang="en-US" dirty="0"/>
              <a:t>Fjölmenningarstarf í </a:t>
            </a:r>
            <a:r>
              <a:rPr lang="en-US" dirty="0" err="1"/>
              <a:t>leikskóla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181600" y="5445125"/>
            <a:ext cx="7007225" cy="1244600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>
                <a:solidFill>
                  <a:srgbClr val="00B0F0"/>
                </a:solidFill>
              </a:rPr>
              <a:t>Styrkleikar </a:t>
            </a:r>
            <a:r>
              <a:rPr lang="en-US" b="1" i="1" dirty="0" err="1">
                <a:solidFill>
                  <a:srgbClr val="00B0F0"/>
                </a:solidFill>
              </a:rPr>
              <a:t>samfélagsins</a:t>
            </a:r>
            <a:r>
              <a:rPr lang="en-US" b="1" i="1" dirty="0">
                <a:solidFill>
                  <a:srgbClr val="00B0F0"/>
                </a:solidFill>
              </a:rPr>
              <a:t> </a:t>
            </a:r>
            <a:r>
              <a:rPr lang="en-US" b="1" i="1" dirty="0" err="1">
                <a:solidFill>
                  <a:srgbClr val="00B0F0"/>
                </a:solidFill>
              </a:rPr>
              <a:t>felast</a:t>
            </a:r>
            <a:r>
              <a:rPr lang="en-US" b="1" i="1" dirty="0">
                <a:solidFill>
                  <a:srgbClr val="00B0F0"/>
                </a:solidFill>
              </a:rPr>
              <a:t> í </a:t>
            </a:r>
            <a:r>
              <a:rPr lang="en-US" b="1" i="1" dirty="0" err="1">
                <a:solidFill>
                  <a:srgbClr val="00B0F0"/>
                </a:solidFill>
              </a:rPr>
              <a:t>fjölbreytni</a:t>
            </a:r>
            <a:endParaRPr lang="en-US" b="1" i="1" dirty="0">
              <a:solidFill>
                <a:srgbClr val="00B0F0"/>
              </a:solidFill>
            </a:endParaRPr>
          </a:p>
        </p:txBody>
      </p:sp>
      <p:pic>
        <p:nvPicPr>
          <p:cNvPr id="4" name="Myn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385" y="397347"/>
            <a:ext cx="9740775" cy="35726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Myn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6932" y="6067425"/>
            <a:ext cx="765821" cy="76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B9142F-3B01-5A31-5614-B26360F16F1A}"/>
              </a:ext>
            </a:extLst>
          </p:cNvPr>
          <p:cNvSpPr txBox="1"/>
          <p:nvPr/>
        </p:nvSpPr>
        <p:spPr>
          <a:xfrm>
            <a:off x="540600" y="214188"/>
            <a:ext cx="106571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00B0F0"/>
                </a:solidFill>
              </a:rPr>
              <a:t>Þjóðernishyggja</a:t>
            </a:r>
            <a:r>
              <a:rPr lang="en-GB" b="1" dirty="0">
                <a:solidFill>
                  <a:srgbClr val="00B0F0"/>
                </a:solidFill>
              </a:rPr>
              <a:t> </a:t>
            </a:r>
            <a:r>
              <a:rPr lang="en-GB" dirty="0"/>
              <a:t> –  (e. ethnocentricity) „</a:t>
            </a:r>
            <a:r>
              <a:rPr lang="en-GB" dirty="0" err="1"/>
              <a:t>okkar</a:t>
            </a:r>
            <a:r>
              <a:rPr lang="en-GB" dirty="0"/>
              <a:t> </a:t>
            </a:r>
            <a:r>
              <a:rPr lang="en-GB" dirty="0" err="1"/>
              <a:t>leið</a:t>
            </a:r>
            <a:r>
              <a:rPr lang="en-GB" dirty="0"/>
              <a:t> er </a:t>
            </a:r>
            <a:r>
              <a:rPr lang="en-GB" dirty="0" err="1"/>
              <a:t>hin</a:t>
            </a:r>
            <a:r>
              <a:rPr lang="en-GB" dirty="0"/>
              <a:t> eina </a:t>
            </a:r>
            <a:r>
              <a:rPr lang="en-GB" dirty="0" err="1"/>
              <a:t>rétta</a:t>
            </a:r>
            <a:r>
              <a:rPr lang="en-GB" dirty="0"/>
              <a:t> </a:t>
            </a:r>
            <a:r>
              <a:rPr lang="en-GB" dirty="0" err="1"/>
              <a:t>leið</a:t>
            </a:r>
            <a:r>
              <a:rPr lang="en-GB" dirty="0"/>
              <a:t>“ </a:t>
            </a:r>
          </a:p>
          <a:p>
            <a:endParaRPr lang="en-GB" dirty="0"/>
          </a:p>
          <a:p>
            <a:r>
              <a:rPr lang="en-GB" b="1" dirty="0" err="1">
                <a:solidFill>
                  <a:srgbClr val="00B0F0"/>
                </a:solidFill>
              </a:rPr>
              <a:t>Meðvitund</a:t>
            </a:r>
            <a:r>
              <a:rPr lang="en-GB" dirty="0"/>
              <a:t> – (e. awareness) „</a:t>
            </a:r>
            <a:r>
              <a:rPr lang="en-GB" dirty="0" err="1"/>
              <a:t>bíddu</a:t>
            </a:r>
            <a:r>
              <a:rPr lang="en-GB" dirty="0"/>
              <a:t> </a:t>
            </a:r>
            <a:r>
              <a:rPr lang="en-GB" dirty="0" err="1"/>
              <a:t>aðeins</a:t>
            </a:r>
            <a:r>
              <a:rPr lang="en-GB" dirty="0"/>
              <a:t>, </a:t>
            </a:r>
            <a:r>
              <a:rPr lang="en-GB" dirty="0" err="1"/>
              <a:t>það</a:t>
            </a:r>
            <a:r>
              <a:rPr lang="en-GB" dirty="0"/>
              <a:t> </a:t>
            </a:r>
            <a:r>
              <a:rPr lang="en-GB" dirty="0" err="1"/>
              <a:t>gæti</a:t>
            </a:r>
            <a:r>
              <a:rPr lang="en-GB" dirty="0"/>
              <a:t> </a:t>
            </a:r>
            <a:r>
              <a:rPr lang="en-GB" dirty="0" err="1"/>
              <a:t>verið</a:t>
            </a:r>
            <a:r>
              <a:rPr lang="en-GB" dirty="0"/>
              <a:t> </a:t>
            </a:r>
            <a:r>
              <a:rPr lang="en-GB" dirty="0" err="1"/>
              <a:t>önnur</a:t>
            </a:r>
            <a:r>
              <a:rPr lang="en-GB" dirty="0"/>
              <a:t> </a:t>
            </a:r>
            <a:r>
              <a:rPr lang="en-GB" dirty="0" err="1"/>
              <a:t>leið</a:t>
            </a:r>
            <a:r>
              <a:rPr lang="en-GB" dirty="0"/>
              <a:t>“</a:t>
            </a:r>
          </a:p>
          <a:p>
            <a:endParaRPr lang="en-GB" dirty="0"/>
          </a:p>
          <a:p>
            <a:r>
              <a:rPr lang="en-GB" b="1" dirty="0" err="1">
                <a:solidFill>
                  <a:srgbClr val="00B0F0"/>
                </a:solidFill>
              </a:rPr>
              <a:t>Skilningur</a:t>
            </a:r>
            <a:r>
              <a:rPr lang="en-GB" dirty="0"/>
              <a:t> – (e. understanding) „Ó, </a:t>
            </a:r>
            <a:r>
              <a:rPr lang="en-GB" dirty="0" err="1"/>
              <a:t>þú</a:t>
            </a:r>
            <a:r>
              <a:rPr lang="en-GB" dirty="0"/>
              <a:t> </a:t>
            </a:r>
            <a:r>
              <a:rPr lang="en-GB" dirty="0" err="1"/>
              <a:t>meinar</a:t>
            </a:r>
            <a:r>
              <a:rPr lang="en-GB" dirty="0"/>
              <a:t>! </a:t>
            </a:r>
            <a:r>
              <a:rPr lang="en-GB" dirty="0" err="1"/>
              <a:t>Það</a:t>
            </a:r>
            <a:r>
              <a:rPr lang="en-GB" dirty="0"/>
              <a:t> er </a:t>
            </a:r>
            <a:r>
              <a:rPr lang="en-GB" dirty="0" err="1"/>
              <a:t>ástæðan</a:t>
            </a:r>
            <a:r>
              <a:rPr lang="en-GB" dirty="0"/>
              <a:t> </a:t>
            </a:r>
            <a:r>
              <a:rPr lang="en-GB" dirty="0" err="1"/>
              <a:t>fyrir</a:t>
            </a:r>
            <a:r>
              <a:rPr lang="en-GB" dirty="0"/>
              <a:t> </a:t>
            </a:r>
            <a:r>
              <a:rPr lang="en-GB" dirty="0" err="1"/>
              <a:t>því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fólk</a:t>
            </a:r>
            <a:r>
              <a:rPr lang="en-GB" dirty="0"/>
              <a:t> </a:t>
            </a:r>
            <a:r>
              <a:rPr lang="en-GB" dirty="0" err="1"/>
              <a:t>bregst</a:t>
            </a:r>
            <a:r>
              <a:rPr lang="en-GB" dirty="0"/>
              <a:t> </a:t>
            </a:r>
            <a:r>
              <a:rPr lang="en-GB" dirty="0" err="1"/>
              <a:t>öðruvísi</a:t>
            </a:r>
            <a:r>
              <a:rPr lang="en-GB" dirty="0"/>
              <a:t> </a:t>
            </a:r>
            <a:r>
              <a:rPr lang="en-GB" dirty="0" err="1"/>
              <a:t>við</a:t>
            </a:r>
            <a:r>
              <a:rPr lang="en-GB" dirty="0"/>
              <a:t>” </a:t>
            </a:r>
          </a:p>
          <a:p>
            <a:endParaRPr lang="en-GB" dirty="0"/>
          </a:p>
          <a:p>
            <a:r>
              <a:rPr lang="en-GB" b="1" dirty="0" err="1">
                <a:solidFill>
                  <a:srgbClr val="00B0F0"/>
                </a:solidFill>
              </a:rPr>
              <a:t>Samþykki</a:t>
            </a:r>
            <a:r>
              <a:rPr lang="en-GB" b="1" dirty="0">
                <a:solidFill>
                  <a:srgbClr val="00B0F0"/>
                </a:solidFill>
              </a:rPr>
              <a:t> </a:t>
            </a:r>
            <a:r>
              <a:rPr lang="en-GB" b="1" dirty="0" err="1">
                <a:solidFill>
                  <a:srgbClr val="00B0F0"/>
                </a:solidFill>
              </a:rPr>
              <a:t>og</a:t>
            </a:r>
            <a:r>
              <a:rPr lang="en-GB" b="1" dirty="0">
                <a:solidFill>
                  <a:srgbClr val="00B0F0"/>
                </a:solidFill>
              </a:rPr>
              <a:t> </a:t>
            </a:r>
            <a:r>
              <a:rPr lang="en-GB" b="1" dirty="0" err="1">
                <a:solidFill>
                  <a:srgbClr val="00B0F0"/>
                </a:solidFill>
              </a:rPr>
              <a:t>virðing</a:t>
            </a:r>
            <a:r>
              <a:rPr lang="en-GB" b="1" dirty="0">
                <a:solidFill>
                  <a:srgbClr val="00B0F0"/>
                </a:solidFill>
              </a:rPr>
              <a:t> </a:t>
            </a:r>
            <a:r>
              <a:rPr lang="en-GB" dirty="0"/>
              <a:t>– (</a:t>
            </a:r>
            <a:r>
              <a:rPr lang="en-GB" dirty="0" err="1"/>
              <a:t>e.acceptance</a:t>
            </a:r>
            <a:r>
              <a:rPr lang="en-GB" dirty="0"/>
              <a:t>/respect) „</a:t>
            </a:r>
            <a:r>
              <a:rPr lang="en-GB" dirty="0" err="1"/>
              <a:t>það</a:t>
            </a:r>
            <a:r>
              <a:rPr lang="en-GB" dirty="0"/>
              <a:t> er </a:t>
            </a:r>
            <a:r>
              <a:rPr lang="en-GB" dirty="0" err="1"/>
              <a:t>allt</a:t>
            </a:r>
            <a:r>
              <a:rPr lang="en-GB" dirty="0"/>
              <a:t> í </a:t>
            </a:r>
            <a:r>
              <a:rPr lang="en-GB" dirty="0" err="1"/>
              <a:t>lagi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hollt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vera </a:t>
            </a:r>
            <a:r>
              <a:rPr lang="en-GB" dirty="0" err="1"/>
              <a:t>öðruvísi</a:t>
            </a:r>
            <a:r>
              <a:rPr lang="en-GB" dirty="0"/>
              <a:t>“ </a:t>
            </a:r>
          </a:p>
          <a:p>
            <a:endParaRPr lang="en-GB" dirty="0"/>
          </a:p>
          <a:p>
            <a:r>
              <a:rPr lang="en-GB" b="1" dirty="0">
                <a:solidFill>
                  <a:srgbClr val="00B0F0"/>
                </a:solidFill>
              </a:rPr>
              <a:t>Kann </a:t>
            </a:r>
            <a:r>
              <a:rPr lang="en-GB" b="1" dirty="0" err="1">
                <a:solidFill>
                  <a:srgbClr val="00B0F0"/>
                </a:solidFill>
              </a:rPr>
              <a:t>að</a:t>
            </a:r>
            <a:r>
              <a:rPr lang="en-GB" b="1" dirty="0">
                <a:solidFill>
                  <a:srgbClr val="00B0F0"/>
                </a:solidFill>
              </a:rPr>
              <a:t> meta </a:t>
            </a:r>
            <a:r>
              <a:rPr lang="en-GB" dirty="0"/>
              <a:t>– (e. appreciation) „</a:t>
            </a:r>
            <a:r>
              <a:rPr lang="en-GB" dirty="0" err="1"/>
              <a:t>fjölbreytileiki</a:t>
            </a:r>
            <a:r>
              <a:rPr lang="en-GB" dirty="0"/>
              <a:t> </a:t>
            </a:r>
            <a:r>
              <a:rPr lang="en-GB" dirty="0" err="1"/>
              <a:t>getur</a:t>
            </a:r>
            <a:r>
              <a:rPr lang="en-GB" dirty="0"/>
              <a:t> </a:t>
            </a:r>
            <a:r>
              <a:rPr lang="en-GB" dirty="0" err="1"/>
              <a:t>bætt</a:t>
            </a:r>
            <a:r>
              <a:rPr lang="en-GB" dirty="0"/>
              <a:t> </a:t>
            </a:r>
            <a:r>
              <a:rPr lang="en-GB" dirty="0" err="1"/>
              <a:t>líf</a:t>
            </a:r>
            <a:r>
              <a:rPr lang="en-GB" dirty="0"/>
              <a:t> </a:t>
            </a:r>
            <a:r>
              <a:rPr lang="en-GB" dirty="0" err="1"/>
              <a:t>okkar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við</a:t>
            </a:r>
            <a:r>
              <a:rPr lang="en-GB" dirty="0"/>
              <a:t> </a:t>
            </a:r>
            <a:r>
              <a:rPr lang="en-GB" dirty="0" err="1"/>
              <a:t>getum</a:t>
            </a:r>
            <a:r>
              <a:rPr lang="en-GB" dirty="0"/>
              <a:t> </a:t>
            </a:r>
            <a:r>
              <a:rPr lang="en-GB" dirty="0" err="1"/>
              <a:t>jafnvel</a:t>
            </a:r>
            <a:r>
              <a:rPr lang="en-GB" dirty="0"/>
              <a:t> </a:t>
            </a:r>
            <a:r>
              <a:rPr lang="en-GB" dirty="0" err="1"/>
              <a:t>verið</a:t>
            </a:r>
            <a:r>
              <a:rPr lang="en-GB" dirty="0"/>
              <a:t> </a:t>
            </a:r>
            <a:r>
              <a:rPr lang="en-GB" dirty="0" err="1"/>
              <a:t>skemmtileg</a:t>
            </a:r>
            <a:r>
              <a:rPr lang="en-GB" dirty="0"/>
              <a:t>!“</a:t>
            </a:r>
          </a:p>
          <a:p>
            <a:r>
              <a:rPr lang="en-GB" dirty="0"/>
              <a:t> </a:t>
            </a:r>
          </a:p>
          <a:p>
            <a:r>
              <a:rPr lang="en-GB" b="1" dirty="0" err="1">
                <a:solidFill>
                  <a:srgbClr val="00B0F0"/>
                </a:solidFill>
              </a:rPr>
              <a:t>Sértæk</a:t>
            </a:r>
            <a:r>
              <a:rPr lang="en-GB" b="1" dirty="0">
                <a:solidFill>
                  <a:srgbClr val="00B0F0"/>
                </a:solidFill>
              </a:rPr>
              <a:t> </a:t>
            </a:r>
            <a:r>
              <a:rPr lang="en-GB" b="1" dirty="0" err="1">
                <a:solidFill>
                  <a:srgbClr val="00B0F0"/>
                </a:solidFill>
              </a:rPr>
              <a:t>aðlögun</a:t>
            </a:r>
            <a:r>
              <a:rPr lang="en-GB" b="1" dirty="0">
                <a:solidFill>
                  <a:srgbClr val="00B0F0"/>
                </a:solidFill>
              </a:rPr>
              <a:t> </a:t>
            </a:r>
            <a:r>
              <a:rPr lang="en-GB" dirty="0"/>
              <a:t>–  (e. selective adoption) „</a:t>
            </a:r>
            <a:r>
              <a:rPr lang="en-GB" dirty="0" err="1"/>
              <a:t>fólk</a:t>
            </a:r>
            <a:r>
              <a:rPr lang="en-GB" dirty="0"/>
              <a:t> </a:t>
            </a:r>
            <a:r>
              <a:rPr lang="en-GB" dirty="0" err="1"/>
              <a:t>getur</a:t>
            </a:r>
            <a:r>
              <a:rPr lang="en-GB" dirty="0"/>
              <a:t> </a:t>
            </a:r>
            <a:r>
              <a:rPr lang="en-GB" dirty="0" err="1"/>
              <a:t>valið</a:t>
            </a:r>
            <a:r>
              <a:rPr lang="en-GB" dirty="0"/>
              <a:t> </a:t>
            </a:r>
            <a:r>
              <a:rPr lang="en-GB" dirty="0" err="1"/>
              <a:t>það</a:t>
            </a:r>
            <a:r>
              <a:rPr lang="en-GB" dirty="0"/>
              <a:t> </a:t>
            </a:r>
            <a:r>
              <a:rPr lang="en-GB" dirty="0" err="1"/>
              <a:t>sem</a:t>
            </a:r>
            <a:r>
              <a:rPr lang="en-GB" dirty="0"/>
              <a:t> </a:t>
            </a:r>
            <a:r>
              <a:rPr lang="en-GB" dirty="0" err="1"/>
              <a:t>því</a:t>
            </a:r>
            <a:r>
              <a:rPr lang="en-GB" dirty="0"/>
              <a:t> </a:t>
            </a:r>
            <a:r>
              <a:rPr lang="en-GB" dirty="0" err="1"/>
              <a:t>líkar</a:t>
            </a:r>
            <a:r>
              <a:rPr lang="en-GB" dirty="0"/>
              <a:t> best </a:t>
            </a:r>
            <a:r>
              <a:rPr lang="en-GB" dirty="0" err="1"/>
              <a:t>úr</a:t>
            </a:r>
            <a:r>
              <a:rPr lang="en-GB" dirty="0"/>
              <a:t> </a:t>
            </a:r>
            <a:r>
              <a:rPr lang="en-GB" dirty="0" err="1"/>
              <a:t>hverri</a:t>
            </a:r>
            <a:r>
              <a:rPr lang="en-GB" dirty="0"/>
              <a:t> </a:t>
            </a:r>
            <a:r>
              <a:rPr lang="en-GB" dirty="0" err="1"/>
              <a:t>menningu</a:t>
            </a:r>
            <a:r>
              <a:rPr lang="en-GB" dirty="0"/>
              <a:t>”</a:t>
            </a:r>
          </a:p>
          <a:p>
            <a:r>
              <a:rPr lang="en-GB" dirty="0"/>
              <a:t> </a:t>
            </a:r>
          </a:p>
          <a:p>
            <a:r>
              <a:rPr lang="en-GB" b="1" dirty="0" err="1">
                <a:solidFill>
                  <a:srgbClr val="00B0F0"/>
                </a:solidFill>
              </a:rPr>
              <a:t>Menningarnæmi</a:t>
            </a:r>
            <a:r>
              <a:rPr lang="en-GB" dirty="0"/>
              <a:t> – (</a:t>
            </a:r>
            <a:r>
              <a:rPr lang="en-GB" dirty="0" err="1"/>
              <a:t>e.cultural</a:t>
            </a:r>
            <a:r>
              <a:rPr lang="en-GB" dirty="0"/>
              <a:t> competence) „</a:t>
            </a:r>
            <a:r>
              <a:rPr lang="en-GB" dirty="0" err="1"/>
              <a:t>víðsýni</a:t>
            </a:r>
            <a:r>
              <a:rPr lang="en-GB" dirty="0"/>
              <a:t>, </a:t>
            </a:r>
            <a:r>
              <a:rPr lang="en-GB" dirty="0" err="1"/>
              <a:t>samkennd</a:t>
            </a:r>
            <a:r>
              <a:rPr lang="en-GB" dirty="0"/>
              <a:t>, </a:t>
            </a:r>
            <a:r>
              <a:rPr lang="en-GB" dirty="0" err="1"/>
              <a:t>umburðarlyndi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sjálfsspeglun</a:t>
            </a:r>
            <a:r>
              <a:rPr lang="en-GB" dirty="0"/>
              <a:t>”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BD31D2D-8A8A-0FA7-2EC2-5506727385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5820" y="2060847"/>
            <a:ext cx="10657184" cy="65503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2EF535-4215-AAC4-8E1C-6B9EDA1C1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7195" y="5519549"/>
            <a:ext cx="1127858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7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Eigin</a:t>
            </a:r>
            <a:r>
              <a:rPr lang="en-US" dirty="0"/>
              <a:t> </a:t>
            </a:r>
            <a:r>
              <a:rPr lang="is-IS" dirty="0"/>
              <a:t>viðhorf.. er ég fordómafull?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s-IS" dirty="0"/>
              <a:t>Fordómar eru; neikvæð eða jákvæð afstaða til manna eða málefna</a:t>
            </a:r>
          </a:p>
          <a:p>
            <a:r>
              <a:rPr lang="is-IS" dirty="0"/>
              <a:t>Afstaða; skoðun um einkenni fólks sem tilheyra ákveðnum hópi</a:t>
            </a:r>
          </a:p>
          <a:p>
            <a:r>
              <a:rPr lang="is-IS" dirty="0"/>
              <a:t>Fordómar eru hugsanir af svipuðu tagi og staðalmyndir (e. stereotypes) og viðhorf (e.attitudes)</a:t>
            </a:r>
          </a:p>
          <a:p>
            <a:r>
              <a:rPr lang="is-IS" dirty="0"/>
              <a:t>Fordómar eru ekki meðfæddir heldur höfum við tileinkað okkur þá </a:t>
            </a:r>
          </a:p>
          <a:p>
            <a:pPr marL="0" indent="0">
              <a:buNone/>
            </a:pPr>
            <a:endParaRPr lang="is-IS" dirty="0"/>
          </a:p>
        </p:txBody>
      </p:sp>
      <p:pic>
        <p:nvPicPr>
          <p:cNvPr id="4" name="Myn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1346" y="5661248"/>
            <a:ext cx="1055459" cy="1049753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63CFFBA-B33F-60F5-43BD-76907DAA95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err="1"/>
              <a:t>Duldir</a:t>
            </a:r>
            <a:r>
              <a:rPr lang="en-GB" dirty="0"/>
              <a:t> </a:t>
            </a:r>
            <a:r>
              <a:rPr lang="en-GB" dirty="0" err="1"/>
              <a:t>fordómar</a:t>
            </a:r>
            <a:r>
              <a:rPr lang="en-GB" dirty="0"/>
              <a:t> </a:t>
            </a:r>
            <a:r>
              <a:rPr lang="en-GB" dirty="0" err="1"/>
              <a:t>eru</a:t>
            </a:r>
            <a:r>
              <a:rPr lang="en-GB" dirty="0"/>
              <a:t> </a:t>
            </a:r>
            <a:r>
              <a:rPr lang="en-GB" dirty="0" err="1"/>
              <a:t>alls</a:t>
            </a:r>
            <a:r>
              <a:rPr lang="en-GB" dirty="0"/>
              <a:t> </a:t>
            </a:r>
            <a:r>
              <a:rPr lang="en-GB" dirty="0" err="1"/>
              <a:t>konar</a:t>
            </a:r>
            <a:r>
              <a:rPr lang="en-GB" dirty="0"/>
              <a:t> </a:t>
            </a:r>
            <a:r>
              <a:rPr lang="en-GB" dirty="0" err="1"/>
              <a:t>fordómar</a:t>
            </a:r>
            <a:r>
              <a:rPr lang="en-GB" dirty="0"/>
              <a:t> </a:t>
            </a:r>
            <a:r>
              <a:rPr lang="en-GB" dirty="0" err="1"/>
              <a:t>sem</a:t>
            </a:r>
            <a:r>
              <a:rPr lang="en-GB" dirty="0"/>
              <a:t> </a:t>
            </a:r>
            <a:r>
              <a:rPr lang="en-GB" dirty="0" err="1"/>
              <a:t>við</a:t>
            </a:r>
            <a:r>
              <a:rPr lang="en-GB" dirty="0"/>
              <a:t> </a:t>
            </a:r>
            <a:r>
              <a:rPr lang="en-GB" dirty="0" err="1"/>
              <a:t>áttum</a:t>
            </a:r>
            <a:r>
              <a:rPr lang="en-GB" dirty="0"/>
              <a:t> </a:t>
            </a:r>
            <a:r>
              <a:rPr lang="en-GB" dirty="0" err="1"/>
              <a:t>okkur</a:t>
            </a:r>
            <a:r>
              <a:rPr lang="en-GB" dirty="0"/>
              <a:t> ekki á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eigum</a:t>
            </a:r>
            <a:r>
              <a:rPr lang="en-GB" dirty="0"/>
              <a:t> </a:t>
            </a:r>
            <a:r>
              <a:rPr lang="en-GB" dirty="0" err="1"/>
              <a:t>erfitt</a:t>
            </a:r>
            <a:r>
              <a:rPr lang="en-GB" dirty="0"/>
              <a:t> </a:t>
            </a:r>
            <a:r>
              <a:rPr lang="en-GB" dirty="0" err="1"/>
              <a:t>með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ráða</a:t>
            </a:r>
            <a:r>
              <a:rPr lang="en-GB" dirty="0"/>
              <a:t> </a:t>
            </a:r>
            <a:r>
              <a:rPr lang="en-GB" dirty="0" err="1"/>
              <a:t>við</a:t>
            </a:r>
            <a:r>
              <a:rPr lang="en-GB" dirty="0"/>
              <a:t>. </a:t>
            </a:r>
          </a:p>
          <a:p>
            <a:pPr lvl="1"/>
            <a:r>
              <a:rPr lang="en-GB" b="1" dirty="0" err="1">
                <a:solidFill>
                  <a:srgbClr val="00B0F0"/>
                </a:solidFill>
              </a:rPr>
              <a:t>Staðalmyndir</a:t>
            </a:r>
            <a:r>
              <a:rPr lang="en-GB" dirty="0"/>
              <a:t> (e. stereotypes) – “ </a:t>
            </a:r>
            <a:r>
              <a:rPr lang="en-GB" dirty="0" err="1"/>
              <a:t>þú</a:t>
            </a:r>
            <a:r>
              <a:rPr lang="en-GB" dirty="0"/>
              <a:t> </a:t>
            </a:r>
            <a:r>
              <a:rPr lang="en-GB" dirty="0" err="1"/>
              <a:t>ert</a:t>
            </a:r>
            <a:r>
              <a:rPr lang="en-GB" dirty="0"/>
              <a:t> ekki </a:t>
            </a:r>
            <a:r>
              <a:rPr lang="en-GB" dirty="0" err="1"/>
              <a:t>eins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hinir</a:t>
            </a:r>
            <a:r>
              <a:rPr lang="en-GB" dirty="0"/>
              <a:t> </a:t>
            </a:r>
            <a:r>
              <a:rPr lang="en-GB" dirty="0" err="1"/>
              <a:t>feitu</a:t>
            </a:r>
            <a:r>
              <a:rPr lang="en-GB" dirty="0"/>
              <a:t> </a:t>
            </a:r>
            <a:r>
              <a:rPr lang="en-GB" dirty="0" err="1"/>
              <a:t>Ameríkanarnir</a:t>
            </a:r>
            <a:r>
              <a:rPr lang="en-GB" dirty="0"/>
              <a:t>”</a:t>
            </a:r>
          </a:p>
          <a:p>
            <a:pPr lvl="1"/>
            <a:r>
              <a:rPr lang="en-GB" b="1" dirty="0" err="1">
                <a:solidFill>
                  <a:srgbClr val="00B0F0"/>
                </a:solidFill>
              </a:rPr>
              <a:t>Hversdagsfordómar</a:t>
            </a:r>
            <a:r>
              <a:rPr lang="en-GB" b="1" dirty="0">
                <a:solidFill>
                  <a:srgbClr val="00B0F0"/>
                </a:solidFill>
              </a:rPr>
              <a:t> / </a:t>
            </a:r>
            <a:r>
              <a:rPr lang="en-GB" b="1" dirty="0" err="1">
                <a:solidFill>
                  <a:srgbClr val="00B0F0"/>
                </a:solidFill>
              </a:rPr>
              <a:t>örárásir</a:t>
            </a:r>
            <a:r>
              <a:rPr lang="en-GB" b="1" dirty="0">
                <a:solidFill>
                  <a:srgbClr val="00B0F0"/>
                </a:solidFill>
              </a:rPr>
              <a:t> </a:t>
            </a:r>
            <a:r>
              <a:rPr lang="en-GB" dirty="0"/>
              <a:t>(e. </a:t>
            </a:r>
            <a:r>
              <a:rPr lang="en-GB" dirty="0" err="1"/>
              <a:t>microagressions</a:t>
            </a:r>
            <a:r>
              <a:rPr lang="en-GB" dirty="0"/>
              <a:t>) – “</a:t>
            </a:r>
            <a:r>
              <a:rPr lang="en-GB" i="1" dirty="0" err="1"/>
              <a:t>Æji</a:t>
            </a:r>
            <a:r>
              <a:rPr lang="en-GB" i="1" dirty="0"/>
              <a:t> </a:t>
            </a:r>
            <a:r>
              <a:rPr lang="en-GB" i="1" dirty="0" err="1"/>
              <a:t>góða</a:t>
            </a:r>
            <a:r>
              <a:rPr lang="en-GB" i="1" dirty="0"/>
              <a:t> </a:t>
            </a:r>
            <a:r>
              <a:rPr lang="en-GB" i="1" dirty="0" err="1"/>
              <a:t>skiptir</a:t>
            </a:r>
            <a:r>
              <a:rPr lang="en-GB" i="1" dirty="0"/>
              <a:t> </a:t>
            </a:r>
            <a:r>
              <a:rPr lang="en-GB" i="1" dirty="0" err="1"/>
              <a:t>það</a:t>
            </a:r>
            <a:r>
              <a:rPr lang="en-GB" i="1" dirty="0"/>
              <a:t> </a:t>
            </a:r>
            <a:r>
              <a:rPr lang="en-GB" i="1" dirty="0" err="1"/>
              <a:t>einhverju</a:t>
            </a:r>
            <a:r>
              <a:rPr lang="en-GB" i="1" dirty="0"/>
              <a:t> </a:t>
            </a:r>
            <a:r>
              <a:rPr lang="en-GB" i="1" dirty="0" err="1"/>
              <a:t>máli</a:t>
            </a:r>
            <a:r>
              <a:rPr lang="en-GB" i="1" dirty="0"/>
              <a:t> </a:t>
            </a:r>
            <a:r>
              <a:rPr lang="en-GB" i="1" dirty="0" err="1"/>
              <a:t>þú</a:t>
            </a:r>
            <a:r>
              <a:rPr lang="en-GB" i="1" dirty="0"/>
              <a:t> </a:t>
            </a:r>
            <a:r>
              <a:rPr lang="en-GB" i="1" dirty="0" err="1"/>
              <a:t>ert</a:t>
            </a:r>
            <a:r>
              <a:rPr lang="en-GB" i="1" dirty="0"/>
              <a:t> </a:t>
            </a:r>
            <a:r>
              <a:rPr lang="en-GB" i="1" dirty="0" err="1"/>
              <a:t>orðin</a:t>
            </a:r>
            <a:r>
              <a:rPr lang="en-GB" i="1" dirty="0"/>
              <a:t> </a:t>
            </a:r>
            <a:r>
              <a:rPr lang="en-GB" i="1" dirty="0" err="1"/>
              <a:t>íslensk</a:t>
            </a:r>
            <a:r>
              <a:rPr lang="en-GB" i="1" dirty="0"/>
              <a:t>...”</a:t>
            </a:r>
          </a:p>
          <a:p>
            <a:pPr lvl="1"/>
            <a:r>
              <a:rPr lang="en-GB" b="1" dirty="0" err="1">
                <a:solidFill>
                  <a:srgbClr val="00B0F0"/>
                </a:solidFill>
              </a:rPr>
              <a:t>Örmóðganir</a:t>
            </a:r>
            <a:r>
              <a:rPr lang="en-GB" dirty="0"/>
              <a:t> (e. micro insults) “</a:t>
            </a:r>
            <a:r>
              <a:rPr lang="en-GB" i="1" dirty="0" err="1"/>
              <a:t>þú</a:t>
            </a:r>
            <a:r>
              <a:rPr lang="en-GB" i="1" dirty="0"/>
              <a:t> </a:t>
            </a:r>
            <a:r>
              <a:rPr lang="en-GB" i="1" dirty="0" err="1"/>
              <a:t>fékkst</a:t>
            </a:r>
            <a:r>
              <a:rPr lang="en-GB" i="1" dirty="0"/>
              <a:t> </a:t>
            </a:r>
            <a:r>
              <a:rPr lang="en-GB" i="1" dirty="0" err="1"/>
              <a:t>stöðu</a:t>
            </a:r>
            <a:r>
              <a:rPr lang="en-GB" i="1" dirty="0"/>
              <a:t> </a:t>
            </a:r>
            <a:r>
              <a:rPr lang="en-GB" i="1" dirty="0" err="1"/>
              <a:t>því</a:t>
            </a:r>
            <a:r>
              <a:rPr lang="en-GB" i="1" dirty="0"/>
              <a:t> </a:t>
            </a:r>
            <a:r>
              <a:rPr lang="en-GB" i="1" dirty="0" err="1"/>
              <a:t>þú</a:t>
            </a:r>
            <a:r>
              <a:rPr lang="en-GB" i="1" dirty="0"/>
              <a:t> </a:t>
            </a:r>
            <a:r>
              <a:rPr lang="en-GB" i="1" dirty="0" err="1"/>
              <a:t>ert</a:t>
            </a:r>
            <a:r>
              <a:rPr lang="en-GB" i="1" dirty="0"/>
              <a:t> </a:t>
            </a:r>
            <a:r>
              <a:rPr lang="en-GB" i="1" dirty="0" err="1"/>
              <a:t>útlensk</a:t>
            </a:r>
            <a:r>
              <a:rPr lang="en-GB" i="1" dirty="0"/>
              <a:t> </a:t>
            </a:r>
            <a:r>
              <a:rPr lang="en-GB" i="1" dirty="0" err="1"/>
              <a:t>kona</a:t>
            </a:r>
            <a:r>
              <a:rPr lang="en-GB" i="1" dirty="0"/>
              <a:t>…”</a:t>
            </a:r>
          </a:p>
          <a:p>
            <a:pPr lvl="1"/>
            <a:r>
              <a:rPr lang="en-GB" b="1" dirty="0" err="1">
                <a:solidFill>
                  <a:srgbClr val="00B0F0"/>
                </a:solidFill>
              </a:rPr>
              <a:t>Örógildingar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/>
              <a:t>(e. micro invalidations) </a:t>
            </a:r>
            <a:r>
              <a:rPr lang="en-GB" i="1" dirty="0"/>
              <a:t>“</a:t>
            </a:r>
            <a:r>
              <a:rPr lang="en-GB" i="1" dirty="0" err="1"/>
              <a:t>ég</a:t>
            </a:r>
            <a:r>
              <a:rPr lang="en-GB" i="1" dirty="0"/>
              <a:t> </a:t>
            </a:r>
            <a:r>
              <a:rPr lang="en-GB" i="1" dirty="0" err="1"/>
              <a:t>skil</a:t>
            </a:r>
            <a:r>
              <a:rPr lang="en-GB" i="1" dirty="0"/>
              <a:t> ekki </a:t>
            </a:r>
            <a:r>
              <a:rPr lang="en-GB" i="1" dirty="0" err="1"/>
              <a:t>af</a:t>
            </a:r>
            <a:r>
              <a:rPr lang="en-GB" i="1" dirty="0"/>
              <a:t> </a:t>
            </a:r>
            <a:r>
              <a:rPr lang="en-GB" i="1" dirty="0" err="1"/>
              <a:t>hverju</a:t>
            </a:r>
            <a:r>
              <a:rPr lang="en-GB" i="1" dirty="0"/>
              <a:t> </a:t>
            </a:r>
            <a:r>
              <a:rPr lang="en-GB" i="1" dirty="0" err="1"/>
              <a:t>fólk</a:t>
            </a:r>
            <a:r>
              <a:rPr lang="en-GB" i="1" dirty="0"/>
              <a:t> talar </a:t>
            </a:r>
            <a:r>
              <a:rPr lang="en-GB" i="1" dirty="0" err="1"/>
              <a:t>svona</a:t>
            </a:r>
            <a:r>
              <a:rPr lang="en-GB" i="1" dirty="0"/>
              <a:t> um </a:t>
            </a:r>
            <a:r>
              <a:rPr lang="en-GB" i="1" dirty="0" err="1"/>
              <a:t>þína</a:t>
            </a:r>
            <a:r>
              <a:rPr lang="en-GB" i="1" dirty="0"/>
              <a:t> </a:t>
            </a:r>
            <a:r>
              <a:rPr lang="en-GB" i="1" dirty="0" err="1"/>
              <a:t>íslensku</a:t>
            </a:r>
            <a:r>
              <a:rPr lang="en-GB" i="1" dirty="0"/>
              <a:t>, </a:t>
            </a:r>
            <a:r>
              <a:rPr lang="en-GB" i="1" dirty="0" err="1"/>
              <a:t>mér</a:t>
            </a:r>
            <a:r>
              <a:rPr lang="en-GB" i="1" dirty="0"/>
              <a:t> </a:t>
            </a:r>
            <a:r>
              <a:rPr lang="en-GB" i="1" dirty="0" err="1"/>
              <a:t>finnst</a:t>
            </a:r>
            <a:r>
              <a:rPr lang="en-GB" i="1" dirty="0"/>
              <a:t> </a:t>
            </a:r>
            <a:r>
              <a:rPr lang="en-GB" i="1" dirty="0" err="1"/>
              <a:t>hún</a:t>
            </a:r>
            <a:r>
              <a:rPr lang="en-GB" i="1" dirty="0"/>
              <a:t> bara </a:t>
            </a:r>
            <a:r>
              <a:rPr lang="en-GB" i="1" dirty="0" err="1"/>
              <a:t>ágæt</a:t>
            </a:r>
            <a:r>
              <a:rPr lang="en-GB" i="1" dirty="0"/>
              <a:t>, </a:t>
            </a:r>
            <a:r>
              <a:rPr lang="en-GB" i="1" dirty="0" err="1"/>
              <a:t>ég</a:t>
            </a:r>
            <a:r>
              <a:rPr lang="en-GB" i="1" dirty="0"/>
              <a:t> </a:t>
            </a:r>
            <a:r>
              <a:rPr lang="en-GB" i="1" dirty="0" err="1"/>
              <a:t>meina</a:t>
            </a:r>
            <a:r>
              <a:rPr lang="en-GB" i="1" dirty="0"/>
              <a:t>, </a:t>
            </a:r>
            <a:r>
              <a:rPr lang="en-GB" i="1" dirty="0" err="1"/>
              <a:t>íslenska</a:t>
            </a:r>
            <a:r>
              <a:rPr lang="en-GB" i="1" dirty="0"/>
              <a:t> er </a:t>
            </a:r>
            <a:r>
              <a:rPr lang="en-GB" i="1" dirty="0" err="1"/>
              <a:t>mjög</a:t>
            </a:r>
            <a:r>
              <a:rPr lang="en-GB" i="1" dirty="0"/>
              <a:t> </a:t>
            </a:r>
            <a:r>
              <a:rPr lang="en-GB" i="1" dirty="0" err="1"/>
              <a:t>flókið</a:t>
            </a:r>
            <a:r>
              <a:rPr lang="en-GB" i="1" dirty="0"/>
              <a:t> </a:t>
            </a:r>
            <a:r>
              <a:rPr lang="en-GB" i="1" dirty="0" err="1"/>
              <a:t>tungumál</a:t>
            </a:r>
            <a:r>
              <a:rPr lang="en-GB" i="1" dirty="0"/>
              <a:t>...”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037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8C493-E4D9-A23C-9147-49EEDED42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Hlutdrægni –vs- </a:t>
            </a:r>
            <a:r>
              <a:rPr lang="en-GB" dirty="0" err="1"/>
              <a:t>fordóma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445B9-7A81-370A-818A-86DAC1B682D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rgbClr val="00B0F0"/>
                </a:solidFill>
              </a:rPr>
              <a:t>Hlutdrægni</a:t>
            </a:r>
            <a:r>
              <a:rPr lang="en-GB" dirty="0"/>
              <a:t> - </a:t>
            </a:r>
            <a:r>
              <a:rPr lang="en-GB" dirty="0" err="1"/>
              <a:t>það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halda</a:t>
            </a:r>
            <a:r>
              <a:rPr lang="en-GB" dirty="0"/>
              <a:t> </a:t>
            </a:r>
            <a:r>
              <a:rPr lang="en-GB" dirty="0" err="1"/>
              <a:t>einu</a:t>
            </a:r>
            <a:r>
              <a:rPr lang="en-GB" dirty="0"/>
              <a:t> </a:t>
            </a:r>
            <a:r>
              <a:rPr lang="en-GB" dirty="0" err="1"/>
              <a:t>sjónarmiði</a:t>
            </a:r>
            <a:r>
              <a:rPr lang="en-GB" dirty="0"/>
              <a:t> </a:t>
            </a:r>
            <a:r>
              <a:rPr lang="en-GB" dirty="0" err="1"/>
              <a:t>meira</a:t>
            </a:r>
            <a:r>
              <a:rPr lang="en-GB" dirty="0"/>
              <a:t> </a:t>
            </a:r>
            <a:r>
              <a:rPr lang="en-GB" dirty="0" err="1"/>
              <a:t>fram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öðru</a:t>
            </a:r>
            <a:r>
              <a:rPr lang="en-GB" dirty="0"/>
              <a:t>,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felur</a:t>
            </a:r>
            <a:r>
              <a:rPr lang="en-GB" dirty="0"/>
              <a:t> í </a:t>
            </a:r>
            <a:r>
              <a:rPr lang="en-GB" dirty="0" err="1"/>
              <a:t>sér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eitthvað</a:t>
            </a:r>
            <a:r>
              <a:rPr lang="en-GB" dirty="0"/>
              <a:t> </a:t>
            </a:r>
            <a:r>
              <a:rPr lang="en-GB" dirty="0" err="1"/>
              <a:t>sem</a:t>
            </a:r>
            <a:r>
              <a:rPr lang="en-GB" dirty="0"/>
              <a:t> er </a:t>
            </a:r>
            <a:r>
              <a:rPr lang="en-GB" dirty="0" err="1"/>
              <a:t>sagt</a:t>
            </a:r>
            <a:r>
              <a:rPr lang="en-GB" dirty="0"/>
              <a:t> vera </a:t>
            </a:r>
            <a:r>
              <a:rPr lang="en-GB" dirty="0" err="1"/>
              <a:t>hlutlægt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er </a:t>
            </a:r>
            <a:r>
              <a:rPr lang="en-GB" dirty="0" err="1"/>
              <a:t>óháð</a:t>
            </a:r>
            <a:r>
              <a:rPr lang="en-GB" dirty="0"/>
              <a:t> </a:t>
            </a:r>
            <a:r>
              <a:rPr lang="en-GB" dirty="0" err="1"/>
              <a:t>skynjunum</a:t>
            </a:r>
            <a:endParaRPr lang="en-GB" dirty="0"/>
          </a:p>
          <a:p>
            <a:endParaRPr lang="en-GB" dirty="0"/>
          </a:p>
          <a:p>
            <a:r>
              <a:rPr lang="en-GB" b="1" dirty="0">
                <a:solidFill>
                  <a:srgbClr val="00B0F0"/>
                </a:solidFill>
              </a:rPr>
              <a:t>Fordómar</a:t>
            </a:r>
            <a:r>
              <a:rPr lang="en-GB" dirty="0"/>
              <a:t> geta oft </a:t>
            </a:r>
            <a:r>
              <a:rPr lang="en-GB" dirty="0" err="1"/>
              <a:t>verið</a:t>
            </a:r>
            <a:r>
              <a:rPr lang="en-GB" dirty="0"/>
              <a:t> </a:t>
            </a:r>
            <a:r>
              <a:rPr lang="en-GB" dirty="0" err="1"/>
              <a:t>miklu</a:t>
            </a:r>
            <a:r>
              <a:rPr lang="en-GB" dirty="0"/>
              <a:t> </a:t>
            </a:r>
            <a:r>
              <a:rPr lang="en-GB" dirty="0" err="1"/>
              <a:t>lúmskari</a:t>
            </a:r>
            <a:r>
              <a:rPr lang="en-GB" dirty="0"/>
              <a:t> (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dæmis</a:t>
            </a:r>
            <a:r>
              <a:rPr lang="en-GB" dirty="0"/>
              <a:t> </a:t>
            </a:r>
            <a:r>
              <a:rPr lang="en-GB" dirty="0" err="1"/>
              <a:t>verið</a:t>
            </a:r>
            <a:r>
              <a:rPr lang="en-GB" dirty="0"/>
              <a:t> </a:t>
            </a:r>
            <a:r>
              <a:rPr lang="en-GB" dirty="0" err="1"/>
              <a:t>árásir</a:t>
            </a:r>
            <a:r>
              <a:rPr lang="en-GB" dirty="0"/>
              <a:t> </a:t>
            </a:r>
            <a:r>
              <a:rPr lang="en-GB" dirty="0" err="1"/>
              <a:t>þar</a:t>
            </a:r>
            <a:r>
              <a:rPr lang="en-GB" dirty="0"/>
              <a:t> </a:t>
            </a:r>
            <a:r>
              <a:rPr lang="en-GB" dirty="0" err="1"/>
              <a:t>sem</a:t>
            </a:r>
            <a:r>
              <a:rPr lang="en-GB" dirty="0"/>
              <a:t> </a:t>
            </a:r>
            <a:r>
              <a:rPr lang="en-GB" dirty="0" err="1"/>
              <a:t>húmor</a:t>
            </a:r>
            <a:r>
              <a:rPr lang="en-GB" dirty="0"/>
              <a:t> er </a:t>
            </a:r>
            <a:r>
              <a:rPr lang="en-GB" dirty="0" err="1"/>
              <a:t>beitt</a:t>
            </a:r>
            <a:r>
              <a:rPr lang="en-GB" dirty="0"/>
              <a:t> </a:t>
            </a:r>
            <a:r>
              <a:rPr lang="en-GB" dirty="0" err="1"/>
              <a:t>eða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halda</a:t>
            </a:r>
            <a:r>
              <a:rPr lang="en-GB" dirty="0"/>
              <a:t> </a:t>
            </a:r>
            <a:r>
              <a:rPr lang="en-GB" dirty="0" err="1"/>
              <a:t>uppi</a:t>
            </a:r>
            <a:r>
              <a:rPr lang="en-GB" dirty="0"/>
              <a:t> </a:t>
            </a:r>
            <a:r>
              <a:rPr lang="en-GB" dirty="0" err="1"/>
              <a:t>staðalmyndum</a:t>
            </a:r>
            <a:r>
              <a:rPr lang="en-GB" dirty="0"/>
              <a:t>)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1ACCC0-8C29-1077-A6FD-9188C69580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03711" y="548680"/>
            <a:ext cx="4286287" cy="5628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939593-D3D4-DCC0-04F8-67AC57C64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0843" y="6002239"/>
            <a:ext cx="720450" cy="71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7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84ADBB9-D342-79AE-BA88-FC597442E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701" y="6074524"/>
            <a:ext cx="776586" cy="772388"/>
          </a:xfrm>
          <a:prstGeom prst="rect">
            <a:avLst/>
          </a:prstGeom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dirty="0"/>
              <a:t>„Það er ekki nóg að segja að þú sért ekki rasisti, þú verður að vinna gegn fordómum“ </a:t>
            </a:r>
            <a:r>
              <a:rPr lang="is-IS" sz="2400" dirty="0">
                <a:solidFill>
                  <a:srgbClr val="00B0F0"/>
                </a:solidFill>
              </a:rPr>
              <a:t>Angela Davis</a:t>
            </a:r>
            <a:endParaRPr lang="is-IS" dirty="0">
              <a:solidFill>
                <a:srgbClr val="00B0F0"/>
              </a:solidFill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1F4E033-FE07-F239-5968-5A9D779DE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5631" y="1772816"/>
            <a:ext cx="11897562" cy="47947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5693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Hvar </a:t>
            </a:r>
            <a:r>
              <a:rPr lang="en-US" dirty="0" err="1"/>
              <a:t>læra</a:t>
            </a:r>
            <a:r>
              <a:rPr lang="en-US" dirty="0"/>
              <a:t> </a:t>
            </a:r>
            <a:r>
              <a:rPr lang="en-US" dirty="0" err="1"/>
              <a:t>börn</a:t>
            </a:r>
            <a:r>
              <a:rPr lang="en-US" dirty="0"/>
              <a:t> um </a:t>
            </a:r>
            <a:r>
              <a:rPr lang="en-US" dirty="0" err="1"/>
              <a:t>fjölbreytni</a:t>
            </a:r>
            <a:r>
              <a:rPr lang="en-US" dirty="0"/>
              <a:t> og </a:t>
            </a:r>
            <a:r>
              <a:rPr lang="en-US" dirty="0" err="1"/>
              <a:t>fordóma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Fordómalaus</a:t>
            </a:r>
            <a:r>
              <a:rPr lang="en-US" dirty="0"/>
              <a:t>…og </a:t>
            </a:r>
            <a:r>
              <a:rPr lang="en-US" dirty="0" err="1"/>
              <a:t>hvað</a:t>
            </a:r>
            <a:r>
              <a:rPr lang="en-US" dirty="0"/>
              <a:t> </a:t>
            </a:r>
            <a:r>
              <a:rPr lang="en-US" dirty="0" err="1"/>
              <a:t>svo</a:t>
            </a:r>
            <a:endParaRPr lang="en-US" dirty="0"/>
          </a:p>
          <a:p>
            <a:endParaRPr lang="en-US" dirty="0"/>
          </a:p>
        </p:txBody>
      </p:sp>
      <p:pic>
        <p:nvPicPr>
          <p:cNvPr id="6" name="Myn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0916" y="5616082"/>
            <a:ext cx="1127858" cy="1121761"/>
          </a:xfrm>
          <a:prstGeom prst="rect">
            <a:avLst/>
          </a:prstGeom>
        </p:spPr>
      </p:pic>
      <p:pic>
        <p:nvPicPr>
          <p:cNvPr id="7" name="BzlvQxed71Y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94012" y="2398676"/>
            <a:ext cx="6769308" cy="380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1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Viðhorf barna</a:t>
            </a:r>
          </a:p>
        </p:txBody>
      </p:sp>
      <p:pic>
        <p:nvPicPr>
          <p:cNvPr id="7" name="XpSLtVXF0Mc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61964" y="1732247"/>
            <a:ext cx="8136904" cy="4577009"/>
          </a:xfrm>
          <a:prstGeom prst="rect">
            <a:avLst/>
          </a:prstGeom>
        </p:spPr>
      </p:pic>
      <p:pic>
        <p:nvPicPr>
          <p:cNvPr id="5" name="Myn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8948" y="5661248"/>
            <a:ext cx="1127858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2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leiðir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ná</a:t>
            </a:r>
            <a:r>
              <a:rPr lang="en-US" dirty="0"/>
              <a:t> </a:t>
            </a:r>
            <a:r>
              <a:rPr lang="en-US" dirty="0" err="1"/>
              <a:t>fram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einstaklingsmiðuðu</a:t>
            </a:r>
            <a:r>
              <a:rPr lang="en-US" dirty="0"/>
              <a:t> </a:t>
            </a:r>
            <a:r>
              <a:rPr lang="en-US" dirty="0" err="1"/>
              <a:t>menningarnæmi</a:t>
            </a:r>
            <a:endParaRPr lang="en-US" dirty="0"/>
          </a:p>
        </p:txBody>
      </p:sp>
      <p:pic>
        <p:nvPicPr>
          <p:cNvPr id="3" name="Myn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4138" y="5877272"/>
            <a:ext cx="910660" cy="905737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4AEA99D-5F50-FA8D-DB86-3A94AE1E28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3775079"/>
              </p:ext>
            </p:extLst>
          </p:nvPr>
        </p:nvGraphicFramePr>
        <p:xfrm>
          <a:off x="405780" y="1124744"/>
          <a:ext cx="11161240" cy="5489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2619E9B-9707-DE57-018C-0770E23F92D2}"/>
              </a:ext>
            </a:extLst>
          </p:cNvPr>
          <p:cNvSpPr txBox="1"/>
          <p:nvPr/>
        </p:nvSpPr>
        <p:spPr>
          <a:xfrm>
            <a:off x="6529808" y="4046965"/>
            <a:ext cx="1800200" cy="2585323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err="1"/>
              <a:t>Læra</a:t>
            </a:r>
            <a:r>
              <a:rPr lang="en-GB" dirty="0"/>
              <a:t> um </a:t>
            </a:r>
            <a:r>
              <a:rPr lang="en-GB" dirty="0" err="1"/>
              <a:t>menning</a:t>
            </a:r>
            <a:endParaRPr lang="en-GB" dirty="0"/>
          </a:p>
          <a:p>
            <a:r>
              <a:rPr lang="en-GB" dirty="0" err="1"/>
              <a:t>annara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Gefa</a:t>
            </a:r>
            <a:r>
              <a:rPr lang="en-GB" dirty="0"/>
              <a:t> </a:t>
            </a:r>
            <a:r>
              <a:rPr lang="en-GB" dirty="0" err="1"/>
              <a:t>fólk</a:t>
            </a:r>
            <a:r>
              <a:rPr lang="en-GB" dirty="0"/>
              <a:t> </a:t>
            </a:r>
            <a:r>
              <a:rPr lang="en-GB" dirty="0" err="1"/>
              <a:t>tækifæri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deila</a:t>
            </a:r>
            <a:r>
              <a:rPr lang="en-GB" dirty="0"/>
              <a:t> </a:t>
            </a:r>
            <a:r>
              <a:rPr lang="en-GB" dirty="0" err="1"/>
              <a:t>þeirra</a:t>
            </a:r>
            <a:r>
              <a:rPr lang="en-GB" dirty="0"/>
              <a:t> </a:t>
            </a:r>
            <a:r>
              <a:rPr lang="en-GB" dirty="0" err="1"/>
              <a:t>menning</a:t>
            </a:r>
            <a:endParaRPr lang="en-GB" dirty="0"/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9A7B0D-7ADB-B77E-0A46-A0C9FA177796}"/>
              </a:ext>
            </a:extLst>
          </p:cNvPr>
          <p:cNvSpPr txBox="1"/>
          <p:nvPr/>
        </p:nvSpPr>
        <p:spPr>
          <a:xfrm>
            <a:off x="8330008" y="4474685"/>
            <a:ext cx="1800200" cy="2308324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það</a:t>
            </a:r>
            <a:r>
              <a:rPr lang="en-GB" dirty="0"/>
              <a:t> </a:t>
            </a:r>
            <a:r>
              <a:rPr lang="en-GB" dirty="0" err="1"/>
              <a:t>sem</a:t>
            </a:r>
            <a:r>
              <a:rPr lang="en-GB" dirty="0"/>
              <a:t> </a:t>
            </a:r>
            <a:r>
              <a:rPr lang="en-GB" dirty="0" err="1"/>
              <a:t>þarf</a:t>
            </a:r>
            <a:r>
              <a:rPr lang="en-GB" dirty="0"/>
              <a:t>:</a:t>
            </a:r>
          </a:p>
          <a:p>
            <a:endParaRPr lang="en-GB" dirty="0"/>
          </a:p>
          <a:p>
            <a:r>
              <a:rPr lang="en-GB" dirty="0" err="1"/>
              <a:t>Viðhorf</a:t>
            </a:r>
            <a:endParaRPr lang="en-GB" dirty="0"/>
          </a:p>
          <a:p>
            <a:r>
              <a:rPr lang="en-GB" dirty="0" err="1"/>
              <a:t>Hegðun</a:t>
            </a:r>
            <a:endParaRPr lang="en-GB" dirty="0"/>
          </a:p>
          <a:p>
            <a:r>
              <a:rPr lang="en-GB" dirty="0" err="1"/>
              <a:t>Umhverfi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452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Heildtæku eða kerfisbundnu menningarnæmi</a:t>
            </a:r>
          </a:p>
        </p:txBody>
      </p:sp>
      <p:sp>
        <p:nvSpPr>
          <p:cNvPr id="5" name="Textarammi 4"/>
          <p:cNvSpPr txBox="1"/>
          <p:nvPr/>
        </p:nvSpPr>
        <p:spPr>
          <a:xfrm>
            <a:off x="837982" y="2042878"/>
            <a:ext cx="2952174" cy="3785652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fyrir deild, stofnun, félag eða teymi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s-I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þessa 5 þætti gerir okkur </a:t>
            </a:r>
            <a:r>
              <a:rPr lang="is-IS" sz="2000" b="1" dirty="0">
                <a:solidFill>
                  <a:srgbClr val="00B0F0"/>
                </a:solidFill>
              </a:rPr>
              <a:t>kleift að vinna skilvirkt og áhrifaríkt</a:t>
            </a:r>
          </a:p>
          <a:p>
            <a:r>
              <a:rPr lang="is-IS" sz="2000" b="1" dirty="0">
                <a:solidFill>
                  <a:srgbClr val="00B0F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efla menningarnæmi og </a:t>
            </a:r>
            <a:r>
              <a:rPr lang="is-IS" sz="2000" b="1" dirty="0">
                <a:solidFill>
                  <a:srgbClr val="00B0F0"/>
                </a:solidFill>
              </a:rPr>
              <a:t>stuðla að því að tengja saman </a:t>
            </a:r>
            <a:r>
              <a:rPr lang="is-IS" sz="2000" dirty="0"/>
              <a:t>ólíkt fólk jafnt og fólk sem eru líkt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D731376-C822-E1E6-6678-6D486DDBF3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5754875"/>
              </p:ext>
            </p:extLst>
          </p:nvPr>
        </p:nvGraphicFramePr>
        <p:xfrm>
          <a:off x="3358108" y="1268760"/>
          <a:ext cx="8125883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CA9973B-2E80-B59C-B66F-1F2141EA6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8988" y="5887368"/>
            <a:ext cx="835224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7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Góð móttaka eflir traust .. </a:t>
            </a:r>
            <a:r>
              <a:rPr lang="is-IS" i="1" dirty="0">
                <a:solidFill>
                  <a:srgbClr val="00B0F0"/>
                </a:solidFill>
              </a:rPr>
              <a:t>byrjum hér</a:t>
            </a:r>
          </a:p>
        </p:txBody>
      </p:sp>
      <p:sp>
        <p:nvSpPr>
          <p:cNvPr id="3" name="Rétthyrningur 2"/>
          <p:cNvSpPr/>
          <p:nvPr/>
        </p:nvSpPr>
        <p:spPr>
          <a:xfrm>
            <a:off x="837982" y="1556793"/>
            <a:ext cx="603905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400" dirty="0"/>
              <a:t>Tryggja að öll börn og foreldrar finni að þau séu velkomin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s-I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400" dirty="0"/>
              <a:t>Tryggja að öll börn og foreldrar sjái og finni fyrir því að þið leggið tíma og orku í líðan barnsins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s-I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400" dirty="0"/>
              <a:t>Mikilvægt að vera aðgengilegur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s-I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400" dirty="0"/>
              <a:t>Kynna barnið fyrir öðrum börnum á viðeigandi hátt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s-I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400" dirty="0"/>
              <a:t>Fylgja eftir... halda tengslum á lofti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s-IS" sz="2400" dirty="0"/>
          </a:p>
        </p:txBody>
      </p:sp>
      <p:pic>
        <p:nvPicPr>
          <p:cNvPr id="4" name="Myn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80718">
            <a:off x="7102524" y="1769658"/>
            <a:ext cx="4608975" cy="3072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Myn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4932" y="5803708"/>
            <a:ext cx="839826" cy="83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6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Collaborative Communication</a:t>
            </a:r>
          </a:p>
        </p:txBody>
      </p:sp>
      <p:pic>
        <p:nvPicPr>
          <p:cNvPr id="4" name="Staðgengill efni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62965" y="5748967"/>
            <a:ext cx="983059" cy="977745"/>
          </a:xfrm>
          <a:prstGeom prst="rect">
            <a:avLst/>
          </a:prstGeom>
        </p:spPr>
      </p:pic>
      <p:sp>
        <p:nvSpPr>
          <p:cNvPr id="5" name="Rétthyrningur 4"/>
          <p:cNvSpPr/>
          <p:nvPr/>
        </p:nvSpPr>
        <p:spPr>
          <a:xfrm>
            <a:off x="1125860" y="2080466"/>
            <a:ext cx="64087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Collaborative communication (</a:t>
            </a:r>
            <a:r>
              <a:rPr lang="en-US" sz="2400" dirty="0" err="1"/>
              <a:t>samstarfssamskipti</a:t>
            </a:r>
            <a:r>
              <a:rPr lang="en-US" sz="2400" dirty="0"/>
              <a:t>) </a:t>
            </a:r>
            <a:r>
              <a:rPr lang="en-US" sz="2400" dirty="0" err="1"/>
              <a:t>eru</a:t>
            </a:r>
            <a:r>
              <a:rPr lang="en-US" sz="2400" dirty="0"/>
              <a:t> </a:t>
            </a:r>
            <a:r>
              <a:rPr lang="en-US" sz="2400" dirty="0" err="1"/>
              <a:t>samskiptaferlið</a:t>
            </a:r>
            <a:r>
              <a:rPr lang="en-US" sz="2400" dirty="0"/>
              <a:t> </a:t>
            </a:r>
            <a:r>
              <a:rPr lang="en-US" sz="2400" dirty="0" err="1"/>
              <a:t>þar</a:t>
            </a:r>
            <a:r>
              <a:rPr lang="en-US" sz="2400" dirty="0"/>
              <a:t> </a:t>
            </a:r>
            <a:r>
              <a:rPr lang="en-US" sz="2400" dirty="0" err="1"/>
              <a:t>sem</a:t>
            </a:r>
            <a:r>
              <a:rPr lang="en-US" sz="2400" dirty="0"/>
              <a:t> </a:t>
            </a:r>
            <a:r>
              <a:rPr lang="en-US" sz="2400" dirty="0" err="1"/>
              <a:t>hver</a:t>
            </a:r>
            <a:r>
              <a:rPr lang="en-US" sz="2400" dirty="0"/>
              <a:t> </a:t>
            </a:r>
            <a:r>
              <a:rPr lang="en-US" sz="2400" dirty="0" err="1"/>
              <a:t>einstaklingur</a:t>
            </a:r>
            <a:r>
              <a:rPr lang="en-US" sz="2400" dirty="0"/>
              <a:t> </a:t>
            </a:r>
            <a:r>
              <a:rPr lang="en-US" sz="2400" dirty="0" err="1"/>
              <a:t>skiptir</a:t>
            </a:r>
            <a:r>
              <a:rPr lang="en-US" sz="2400" dirty="0"/>
              <a:t> </a:t>
            </a:r>
            <a:r>
              <a:rPr lang="en-US" sz="2400" dirty="0" err="1"/>
              <a:t>máli</a:t>
            </a:r>
            <a:r>
              <a:rPr lang="en-US" sz="2400" dirty="0"/>
              <a:t> og </a:t>
            </a:r>
            <a:r>
              <a:rPr lang="en-US" sz="2400" dirty="0" err="1"/>
              <a:t>allar</a:t>
            </a:r>
            <a:r>
              <a:rPr lang="en-US" sz="2400" dirty="0"/>
              <a:t> </a:t>
            </a:r>
            <a:r>
              <a:rPr lang="en-US" sz="2400" dirty="0" err="1"/>
              <a:t>þarfir</a:t>
            </a:r>
            <a:r>
              <a:rPr lang="en-US" sz="2400" dirty="0"/>
              <a:t> </a:t>
            </a:r>
            <a:r>
              <a:rPr lang="en-US" sz="2400" dirty="0" err="1"/>
              <a:t>hans</a:t>
            </a:r>
            <a:r>
              <a:rPr lang="en-US" sz="2400" dirty="0"/>
              <a:t> </a:t>
            </a:r>
            <a:r>
              <a:rPr lang="en-US" sz="2400" dirty="0" err="1"/>
              <a:t>skipta</a:t>
            </a:r>
            <a:r>
              <a:rPr lang="en-US" sz="2400" dirty="0"/>
              <a:t> </a:t>
            </a:r>
            <a:r>
              <a:rPr lang="en-US" sz="2400" dirty="0" err="1"/>
              <a:t>jafnt</a:t>
            </a:r>
            <a:r>
              <a:rPr lang="en-US" sz="2400" dirty="0"/>
              <a:t> </a:t>
            </a:r>
            <a:r>
              <a:rPr lang="en-US" sz="2400" dirty="0" err="1"/>
              <a:t>máli</a:t>
            </a:r>
            <a:r>
              <a:rPr lang="en-US" sz="24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Markmið</a:t>
            </a:r>
            <a:r>
              <a:rPr lang="en-US" sz="2400" dirty="0"/>
              <a:t> CC </a:t>
            </a:r>
            <a:r>
              <a:rPr lang="en-US" sz="2400" dirty="0" err="1"/>
              <a:t>er</a:t>
            </a:r>
            <a:r>
              <a:rPr lang="en-US" sz="2400" dirty="0"/>
              <a:t> </a:t>
            </a:r>
            <a:r>
              <a:rPr lang="en-US" sz="2400" dirty="0" err="1"/>
              <a:t>tenging</a:t>
            </a:r>
            <a:r>
              <a:rPr lang="en-US" sz="2400" dirty="0"/>
              <a:t> - </a:t>
            </a:r>
            <a:r>
              <a:rPr lang="en-US" sz="2400" dirty="0" err="1"/>
              <a:t>fólk</a:t>
            </a:r>
            <a:r>
              <a:rPr lang="en-US" sz="2400" dirty="0"/>
              <a:t> </a:t>
            </a:r>
            <a:r>
              <a:rPr lang="en-US" sz="2400" dirty="0" err="1"/>
              <a:t>finnur</a:t>
            </a:r>
            <a:r>
              <a:rPr lang="en-US" sz="2400" dirty="0"/>
              <a:t> </a:t>
            </a:r>
            <a:r>
              <a:rPr lang="en-US" sz="2400" dirty="0" err="1"/>
              <a:t>að</a:t>
            </a:r>
            <a:r>
              <a:rPr lang="en-US" sz="2400" dirty="0"/>
              <a:t> </a:t>
            </a:r>
            <a:r>
              <a:rPr lang="en-US" sz="2400" dirty="0" err="1"/>
              <a:t>það</a:t>
            </a:r>
            <a:r>
              <a:rPr lang="en-US" sz="2400" dirty="0"/>
              <a:t> </a:t>
            </a:r>
            <a:r>
              <a:rPr lang="en-US" sz="2400" dirty="0" err="1"/>
              <a:t>heyrist</a:t>
            </a:r>
            <a:r>
              <a:rPr lang="en-US" sz="2400" dirty="0"/>
              <a:t>, </a:t>
            </a:r>
            <a:r>
              <a:rPr lang="en-US" sz="2400" dirty="0" err="1"/>
              <a:t>sést</a:t>
            </a:r>
            <a:r>
              <a:rPr lang="en-US" sz="2400" dirty="0"/>
              <a:t> og </a:t>
            </a:r>
            <a:r>
              <a:rPr lang="en-US" sz="2400" dirty="0" err="1"/>
              <a:t>er</a:t>
            </a:r>
            <a:r>
              <a:rPr lang="en-US" sz="2400" dirty="0"/>
              <a:t> </a:t>
            </a:r>
            <a:r>
              <a:rPr lang="en-US" sz="2400" dirty="0" err="1"/>
              <a:t>metið</a:t>
            </a:r>
            <a:r>
              <a:rPr lang="en-US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Þegar</a:t>
            </a:r>
            <a:r>
              <a:rPr lang="en-US" sz="2400" dirty="0"/>
              <a:t> </a:t>
            </a:r>
            <a:r>
              <a:rPr lang="en-US" sz="2400" dirty="0" err="1"/>
              <a:t>þú</a:t>
            </a:r>
            <a:r>
              <a:rPr lang="en-US" sz="2400" dirty="0"/>
              <a:t> </a:t>
            </a:r>
            <a:r>
              <a:rPr lang="en-US" sz="2400" dirty="0" err="1"/>
              <a:t>hefur</a:t>
            </a:r>
            <a:r>
              <a:rPr lang="en-US" sz="2400" dirty="0"/>
              <a:t> </a:t>
            </a:r>
            <a:r>
              <a:rPr lang="en-US" sz="2400" dirty="0" err="1"/>
              <a:t>svona</a:t>
            </a:r>
            <a:r>
              <a:rPr lang="en-US" sz="2400" dirty="0"/>
              <a:t> </a:t>
            </a:r>
            <a:r>
              <a:rPr lang="en-US" sz="2400" dirty="0" err="1"/>
              <a:t>samskipti</a:t>
            </a:r>
            <a:r>
              <a:rPr lang="en-US" sz="2400" dirty="0"/>
              <a:t> </a:t>
            </a:r>
            <a:r>
              <a:rPr lang="en-US" sz="2400" dirty="0" err="1"/>
              <a:t>tryggir</a:t>
            </a:r>
            <a:r>
              <a:rPr lang="en-US" sz="2400" dirty="0"/>
              <a:t> </a:t>
            </a:r>
            <a:r>
              <a:rPr lang="en-US" sz="2400" dirty="0" err="1"/>
              <a:t>þú</a:t>
            </a:r>
            <a:r>
              <a:rPr lang="en-US" sz="2400" dirty="0"/>
              <a:t> </a:t>
            </a:r>
            <a:r>
              <a:rPr lang="en-US" sz="2400" dirty="0" err="1"/>
              <a:t>að</a:t>
            </a:r>
            <a:r>
              <a:rPr lang="en-US" sz="2400" dirty="0"/>
              <a:t> </a:t>
            </a:r>
            <a:r>
              <a:rPr lang="en-US" sz="2400" dirty="0" err="1"/>
              <a:t>fólk</a:t>
            </a:r>
            <a:r>
              <a:rPr lang="en-US" sz="2400" dirty="0"/>
              <a:t> </a:t>
            </a:r>
            <a:r>
              <a:rPr lang="en-US" sz="2400" dirty="0" err="1"/>
              <a:t>trúi</a:t>
            </a:r>
            <a:r>
              <a:rPr lang="en-US" sz="2400" dirty="0"/>
              <a:t> </a:t>
            </a:r>
            <a:r>
              <a:rPr lang="en-US" sz="2400" dirty="0" err="1"/>
              <a:t>því</a:t>
            </a:r>
            <a:r>
              <a:rPr lang="en-US" sz="2400" dirty="0"/>
              <a:t> </a:t>
            </a:r>
            <a:r>
              <a:rPr lang="en-US" sz="2400" dirty="0" err="1"/>
              <a:t>að</a:t>
            </a:r>
            <a:r>
              <a:rPr lang="en-US" sz="2400" dirty="0"/>
              <a:t> </a:t>
            </a:r>
            <a:r>
              <a:rPr lang="en-US" sz="2400" dirty="0" err="1"/>
              <a:t>það</a:t>
            </a:r>
            <a:r>
              <a:rPr lang="en-US" sz="2400" dirty="0"/>
              <a:t> </a:t>
            </a:r>
            <a:r>
              <a:rPr lang="en-US" sz="2400" dirty="0" err="1"/>
              <a:t>sé</a:t>
            </a:r>
            <a:r>
              <a:rPr lang="en-US" sz="2400" dirty="0"/>
              <a:t> </a:t>
            </a:r>
            <a:r>
              <a:rPr lang="en-US" sz="2400" dirty="0" err="1"/>
              <a:t>velkomið</a:t>
            </a:r>
            <a:endParaRPr lang="en-US" sz="2400" dirty="0"/>
          </a:p>
        </p:txBody>
      </p:sp>
      <p:pic>
        <p:nvPicPr>
          <p:cNvPr id="6" name="Myn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07678">
            <a:off x="7301075" y="2107000"/>
            <a:ext cx="4320167" cy="23889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9360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337518-270F-0C7E-53CF-310929C32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93689">
            <a:off x="7090566" y="2384727"/>
            <a:ext cx="5070071" cy="20885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06E1BA-0D91-4C6C-FC4B-4BEC06865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 err="1"/>
              <a:t>Fjölbreytni</a:t>
            </a:r>
            <a:r>
              <a:rPr lang="en-GB" dirty="0"/>
              <a:t> (e. diversity)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EEE21-83C6-0990-7AA8-0C1C5C2CC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788" y="1844823"/>
            <a:ext cx="6768752" cy="464804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 err="1"/>
              <a:t>Fjölbreytni</a:t>
            </a:r>
            <a:r>
              <a:rPr lang="en-GB" dirty="0"/>
              <a:t> </a:t>
            </a:r>
            <a:r>
              <a:rPr lang="en-GB" dirty="0" err="1"/>
              <a:t>vísar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alls</a:t>
            </a:r>
            <a:r>
              <a:rPr lang="en-GB" dirty="0"/>
              <a:t> </a:t>
            </a:r>
            <a:r>
              <a:rPr lang="en-GB" dirty="0" err="1"/>
              <a:t>konar</a:t>
            </a:r>
            <a:r>
              <a:rPr lang="en-GB" dirty="0"/>
              <a:t> </a:t>
            </a:r>
            <a:r>
              <a:rPr lang="en-GB" b="1" dirty="0" err="1">
                <a:solidFill>
                  <a:srgbClr val="00B0F0"/>
                </a:solidFill>
              </a:rPr>
              <a:t>mismunandi</a:t>
            </a:r>
            <a:r>
              <a:rPr lang="en-GB" dirty="0"/>
              <a:t> </a:t>
            </a:r>
            <a:r>
              <a:rPr lang="en-GB" dirty="0" err="1"/>
              <a:t>félagslegs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þjóðernislegs</a:t>
            </a:r>
            <a:r>
              <a:rPr lang="en-GB" dirty="0"/>
              <a:t> </a:t>
            </a:r>
            <a:r>
              <a:rPr lang="en-GB" dirty="0" err="1"/>
              <a:t>bakgrunns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líka</a:t>
            </a:r>
            <a:r>
              <a:rPr lang="en-GB" dirty="0"/>
              <a:t> </a:t>
            </a:r>
            <a:r>
              <a:rPr lang="en-GB" dirty="0" err="1"/>
              <a:t>mismunandi</a:t>
            </a:r>
            <a:r>
              <a:rPr lang="en-GB" dirty="0"/>
              <a:t> </a:t>
            </a:r>
            <a:r>
              <a:rPr lang="en-GB" dirty="0" err="1"/>
              <a:t>kynvitundar</a:t>
            </a:r>
            <a:r>
              <a:rPr lang="en-GB" dirty="0"/>
              <a:t>, </a:t>
            </a:r>
            <a:r>
              <a:rPr lang="en-GB" dirty="0" err="1"/>
              <a:t>kynhneigðar</a:t>
            </a:r>
            <a:r>
              <a:rPr lang="en-GB" dirty="0"/>
              <a:t>, </a:t>
            </a:r>
            <a:r>
              <a:rPr lang="en-GB" dirty="0" err="1"/>
              <a:t>kynþáttar</a:t>
            </a:r>
            <a:r>
              <a:rPr lang="en-GB" dirty="0"/>
              <a:t>, </a:t>
            </a:r>
            <a:r>
              <a:rPr lang="en-GB" dirty="0" err="1"/>
              <a:t>fötlunar</a:t>
            </a:r>
            <a:r>
              <a:rPr lang="en-GB" dirty="0"/>
              <a:t>, </a:t>
            </a:r>
            <a:r>
              <a:rPr lang="en-GB" dirty="0" err="1"/>
              <a:t>aldurs</a:t>
            </a:r>
            <a:r>
              <a:rPr lang="en-GB" dirty="0"/>
              <a:t>, </a:t>
            </a:r>
            <a:r>
              <a:rPr lang="en-GB" dirty="0" err="1"/>
              <a:t>trúar</a:t>
            </a:r>
            <a:r>
              <a:rPr lang="en-GB" dirty="0"/>
              <a:t>, </a:t>
            </a:r>
            <a:r>
              <a:rPr lang="en-GB" dirty="0" err="1"/>
              <a:t>lífskoðana</a:t>
            </a:r>
            <a:r>
              <a:rPr lang="en-GB" dirty="0"/>
              <a:t> </a:t>
            </a:r>
            <a:r>
              <a:rPr lang="en-GB" dirty="0" err="1"/>
              <a:t>o.s.frv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b="1" dirty="0" err="1">
                <a:solidFill>
                  <a:srgbClr val="00B0F0"/>
                </a:solidFill>
              </a:rPr>
              <a:t>Jákvæð</a:t>
            </a:r>
            <a:r>
              <a:rPr lang="en-GB" b="1" dirty="0">
                <a:solidFill>
                  <a:srgbClr val="00B0F0"/>
                </a:solidFill>
              </a:rPr>
              <a:t> </a:t>
            </a:r>
            <a:r>
              <a:rPr lang="en-GB" b="1" dirty="0" err="1">
                <a:solidFill>
                  <a:srgbClr val="00B0F0"/>
                </a:solidFill>
              </a:rPr>
              <a:t>sýn</a:t>
            </a:r>
            <a:r>
              <a:rPr lang="en-GB" b="1" dirty="0">
                <a:solidFill>
                  <a:srgbClr val="00B0F0"/>
                </a:solidFill>
              </a:rPr>
              <a:t> á </a:t>
            </a:r>
            <a:r>
              <a:rPr lang="en-GB" b="1" dirty="0" err="1">
                <a:solidFill>
                  <a:srgbClr val="00B0F0"/>
                </a:solidFill>
              </a:rPr>
              <a:t>fjölbreytileika</a:t>
            </a:r>
            <a:r>
              <a:rPr lang="en-GB" b="1" dirty="0">
                <a:solidFill>
                  <a:srgbClr val="00B0F0"/>
                </a:solidFill>
              </a:rPr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vilji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samþykkja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virða</a:t>
            </a:r>
            <a:r>
              <a:rPr lang="en-GB" dirty="0"/>
              <a:t> </a:t>
            </a:r>
            <a:r>
              <a:rPr lang="en-GB" dirty="0" err="1"/>
              <a:t>aðra</a:t>
            </a:r>
            <a:r>
              <a:rPr lang="en-GB" dirty="0"/>
              <a:t> </a:t>
            </a:r>
            <a:r>
              <a:rPr lang="en-GB" b="1" dirty="0">
                <a:solidFill>
                  <a:srgbClr val="00B0F0"/>
                </a:solidFill>
              </a:rPr>
              <a:t>er </a:t>
            </a:r>
            <a:r>
              <a:rPr lang="en-GB" b="1" dirty="0" err="1">
                <a:solidFill>
                  <a:srgbClr val="00B0F0"/>
                </a:solidFill>
              </a:rPr>
              <a:t>lykillinn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Við</a:t>
            </a:r>
            <a:r>
              <a:rPr lang="en-GB" dirty="0"/>
              <a:t> </a:t>
            </a:r>
            <a:r>
              <a:rPr lang="en-GB" dirty="0" err="1"/>
              <a:t>þurfum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læra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fagna</a:t>
            </a:r>
            <a:r>
              <a:rPr lang="en-GB" dirty="0"/>
              <a:t> </a:t>
            </a:r>
            <a:r>
              <a:rPr lang="en-GB" dirty="0" err="1"/>
              <a:t>því</a:t>
            </a:r>
            <a:r>
              <a:rPr lang="en-GB" dirty="0"/>
              <a:t> </a:t>
            </a:r>
            <a:r>
              <a:rPr lang="en-GB" dirty="0" err="1"/>
              <a:t>sem</a:t>
            </a:r>
            <a:r>
              <a:rPr lang="en-GB" dirty="0"/>
              <a:t> er </a:t>
            </a:r>
            <a:r>
              <a:rPr lang="en-GB" dirty="0" err="1"/>
              <a:t>ólíkt</a:t>
            </a:r>
            <a:r>
              <a:rPr lang="en-GB" dirty="0"/>
              <a:t> </a:t>
            </a:r>
            <a:r>
              <a:rPr lang="en-GB" dirty="0" err="1"/>
              <a:t>með</a:t>
            </a:r>
            <a:r>
              <a:rPr lang="en-GB" dirty="0"/>
              <a:t> </a:t>
            </a:r>
            <a:r>
              <a:rPr lang="en-GB" dirty="0" err="1"/>
              <a:t>okkur</a:t>
            </a:r>
            <a:r>
              <a:rPr lang="en-GB" dirty="0"/>
              <a:t>, </a:t>
            </a:r>
          </a:p>
          <a:p>
            <a:pPr lvl="1"/>
            <a:r>
              <a:rPr lang="en-GB" b="1" dirty="0" err="1">
                <a:solidFill>
                  <a:srgbClr val="00B0F0"/>
                </a:solidFill>
              </a:rPr>
              <a:t>einblína</a:t>
            </a:r>
            <a:r>
              <a:rPr lang="en-GB" b="1" dirty="0">
                <a:solidFill>
                  <a:srgbClr val="00B0F0"/>
                </a:solidFill>
              </a:rPr>
              <a:t> á </a:t>
            </a:r>
            <a:r>
              <a:rPr lang="en-GB" b="1" dirty="0" err="1">
                <a:solidFill>
                  <a:srgbClr val="00B0F0"/>
                </a:solidFill>
              </a:rPr>
              <a:t>það</a:t>
            </a:r>
            <a:r>
              <a:rPr lang="en-GB" b="1" dirty="0">
                <a:solidFill>
                  <a:srgbClr val="00B0F0"/>
                </a:solidFill>
              </a:rPr>
              <a:t> á </a:t>
            </a:r>
            <a:r>
              <a:rPr lang="en-GB" b="1" dirty="0" err="1">
                <a:solidFill>
                  <a:srgbClr val="00B0F0"/>
                </a:solidFill>
              </a:rPr>
              <a:t>jákvæðan</a:t>
            </a:r>
            <a:r>
              <a:rPr lang="en-GB" b="1" dirty="0">
                <a:solidFill>
                  <a:srgbClr val="00B0F0"/>
                </a:solidFill>
              </a:rPr>
              <a:t> </a:t>
            </a:r>
            <a:r>
              <a:rPr lang="en-GB" b="1" dirty="0" err="1">
                <a:solidFill>
                  <a:srgbClr val="00B0F0"/>
                </a:solidFill>
              </a:rPr>
              <a:t>hátt</a:t>
            </a:r>
            <a:r>
              <a:rPr lang="en-GB" b="1" dirty="0">
                <a:solidFill>
                  <a:srgbClr val="00B0F0"/>
                </a:solidFill>
              </a:rPr>
              <a:t> </a:t>
            </a:r>
          </a:p>
          <a:p>
            <a:pPr lvl="1"/>
            <a:r>
              <a:rPr lang="en-GB" b="1" dirty="0" err="1">
                <a:solidFill>
                  <a:srgbClr val="00B0F0"/>
                </a:solidFill>
              </a:rPr>
              <a:t>að</a:t>
            </a:r>
            <a:r>
              <a:rPr lang="en-GB" b="1" dirty="0">
                <a:solidFill>
                  <a:srgbClr val="00B0F0"/>
                </a:solidFill>
              </a:rPr>
              <a:t> </a:t>
            </a:r>
            <a:r>
              <a:rPr lang="en-GB" b="1" dirty="0" err="1">
                <a:solidFill>
                  <a:srgbClr val="00B0F0"/>
                </a:solidFill>
              </a:rPr>
              <a:t>þróa</a:t>
            </a:r>
            <a:r>
              <a:rPr lang="en-GB" b="1" dirty="0">
                <a:solidFill>
                  <a:srgbClr val="00B0F0"/>
                </a:solidFill>
              </a:rPr>
              <a:t> </a:t>
            </a:r>
            <a:r>
              <a:rPr lang="en-GB" b="1" dirty="0" err="1">
                <a:solidFill>
                  <a:srgbClr val="00B0F0"/>
                </a:solidFill>
              </a:rPr>
              <a:t>tengsl</a:t>
            </a:r>
            <a:r>
              <a:rPr lang="en-GB" b="1" dirty="0">
                <a:solidFill>
                  <a:srgbClr val="00B0F0"/>
                </a:solidFill>
              </a:rPr>
              <a:t> </a:t>
            </a:r>
          </a:p>
          <a:p>
            <a:pPr lvl="1"/>
            <a:r>
              <a:rPr lang="en-GB" b="1" dirty="0" err="1">
                <a:solidFill>
                  <a:srgbClr val="00B0F0"/>
                </a:solidFill>
              </a:rPr>
              <a:t>læra</a:t>
            </a:r>
            <a:r>
              <a:rPr lang="en-GB" b="1" dirty="0">
                <a:solidFill>
                  <a:srgbClr val="00B0F0"/>
                </a:solidFill>
              </a:rPr>
              <a:t> um </a:t>
            </a:r>
            <a:r>
              <a:rPr lang="en-GB" b="1" dirty="0" err="1">
                <a:solidFill>
                  <a:srgbClr val="00B0F0"/>
                </a:solidFill>
              </a:rPr>
              <a:t>hluti</a:t>
            </a:r>
            <a:r>
              <a:rPr lang="en-GB" b="1" dirty="0">
                <a:solidFill>
                  <a:srgbClr val="00B0F0"/>
                </a:solidFill>
              </a:rPr>
              <a:t> </a:t>
            </a:r>
            <a:r>
              <a:rPr lang="en-GB" b="1" dirty="0" err="1">
                <a:solidFill>
                  <a:srgbClr val="00B0F0"/>
                </a:solidFill>
              </a:rPr>
              <a:t>sem</a:t>
            </a:r>
            <a:r>
              <a:rPr lang="en-GB" b="1" dirty="0">
                <a:solidFill>
                  <a:srgbClr val="00B0F0"/>
                </a:solidFill>
              </a:rPr>
              <a:t> </a:t>
            </a:r>
            <a:r>
              <a:rPr lang="en-GB" b="1" dirty="0" err="1">
                <a:solidFill>
                  <a:srgbClr val="00B0F0"/>
                </a:solidFill>
              </a:rPr>
              <a:t>við</a:t>
            </a:r>
            <a:r>
              <a:rPr lang="en-GB" b="1" dirty="0">
                <a:solidFill>
                  <a:srgbClr val="00B0F0"/>
                </a:solidFill>
              </a:rPr>
              <a:t> </a:t>
            </a:r>
            <a:r>
              <a:rPr lang="en-GB" b="1" dirty="0" err="1">
                <a:solidFill>
                  <a:srgbClr val="00B0F0"/>
                </a:solidFill>
              </a:rPr>
              <a:t>gætum</a:t>
            </a:r>
            <a:r>
              <a:rPr lang="en-GB" b="1" dirty="0">
                <a:solidFill>
                  <a:srgbClr val="00B0F0"/>
                </a:solidFill>
              </a:rPr>
              <a:t> </a:t>
            </a:r>
            <a:r>
              <a:rPr lang="en-GB" b="1" dirty="0" err="1">
                <a:solidFill>
                  <a:srgbClr val="00B0F0"/>
                </a:solidFill>
              </a:rPr>
              <a:t>óvænt</a:t>
            </a:r>
            <a:r>
              <a:rPr lang="en-GB" b="1" dirty="0">
                <a:solidFill>
                  <a:srgbClr val="00B0F0"/>
                </a:solidFill>
              </a:rPr>
              <a:t> </a:t>
            </a:r>
            <a:r>
              <a:rPr lang="en-GB" b="1" dirty="0" err="1">
                <a:solidFill>
                  <a:srgbClr val="00B0F0"/>
                </a:solidFill>
              </a:rPr>
              <a:t>átt</a:t>
            </a:r>
            <a:r>
              <a:rPr lang="en-GB" b="1" dirty="0">
                <a:solidFill>
                  <a:srgbClr val="00B0F0"/>
                </a:solidFill>
              </a:rPr>
              <a:t> </a:t>
            </a:r>
            <a:r>
              <a:rPr lang="en-GB" b="1" dirty="0" err="1">
                <a:solidFill>
                  <a:srgbClr val="00B0F0"/>
                </a:solidFill>
              </a:rPr>
              <a:t>sameiginlega</a:t>
            </a:r>
            <a:endParaRPr lang="en-GB" b="1" dirty="0">
              <a:solidFill>
                <a:srgbClr val="00B0F0"/>
              </a:solidFill>
            </a:endParaRP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8C1D25-9A2F-5D31-4FF7-9190D9B9C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8948" y="5767507"/>
            <a:ext cx="1046047" cy="104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4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yn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6747" y="6018368"/>
            <a:ext cx="844196" cy="839632"/>
          </a:xfrm>
          <a:prstGeom prst="rect">
            <a:avLst/>
          </a:prstGeom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76536"/>
          </a:xfrm>
        </p:spPr>
        <p:txBody>
          <a:bodyPr/>
          <a:lstStyle/>
          <a:p>
            <a:r>
              <a:rPr lang="en-US" dirty="0"/>
              <a:t>Umhverfi</a:t>
            </a:r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981844" y="1196752"/>
            <a:ext cx="10157354" cy="4470400"/>
          </a:xfrm>
        </p:spPr>
        <p:txBody>
          <a:bodyPr/>
          <a:lstStyle/>
          <a:p>
            <a:r>
              <a:rPr lang="en-US" dirty="0"/>
              <a:t>Leitast er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b="1" dirty="0" err="1">
                <a:solidFill>
                  <a:srgbClr val="00B0F0"/>
                </a:solidFill>
              </a:rPr>
              <a:t>byggja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upp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jákvæða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sjálfsmynd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allra</a:t>
            </a:r>
            <a:r>
              <a:rPr lang="en-US" b="1" dirty="0">
                <a:solidFill>
                  <a:srgbClr val="00B0F0"/>
                </a:solidFill>
              </a:rPr>
              <a:t> barna </a:t>
            </a:r>
            <a:r>
              <a:rPr lang="en-US" dirty="0" err="1"/>
              <a:t>þannig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þau</a:t>
            </a:r>
            <a:r>
              <a:rPr lang="en-US" dirty="0"/>
              <a:t> </a:t>
            </a:r>
            <a:r>
              <a:rPr lang="en-US" dirty="0" err="1"/>
              <a:t>geti</a:t>
            </a:r>
            <a:r>
              <a:rPr lang="en-US" dirty="0"/>
              <a:t> </a:t>
            </a:r>
            <a:r>
              <a:rPr lang="en-US" dirty="0" err="1"/>
              <a:t>sýnt</a:t>
            </a:r>
            <a:r>
              <a:rPr lang="en-US" dirty="0"/>
              <a:t> </a:t>
            </a:r>
            <a:r>
              <a:rPr lang="en-US" dirty="0" err="1"/>
              <a:t>styrkleika</a:t>
            </a:r>
            <a:r>
              <a:rPr lang="en-US" dirty="0"/>
              <a:t> </a:t>
            </a:r>
            <a:r>
              <a:rPr lang="en-US" dirty="0" err="1"/>
              <a:t>sinn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þekkingu</a:t>
            </a:r>
            <a:r>
              <a:rPr lang="en-US" dirty="0"/>
              <a:t> </a:t>
            </a:r>
          </a:p>
          <a:p>
            <a:r>
              <a:rPr lang="en-US" dirty="0" err="1"/>
              <a:t>Leikefni</a:t>
            </a:r>
            <a:r>
              <a:rPr lang="en-US" dirty="0"/>
              <a:t> og </a:t>
            </a:r>
            <a:r>
              <a:rPr lang="en-US" dirty="0" err="1"/>
              <a:t>umhverfi</a:t>
            </a:r>
            <a:r>
              <a:rPr lang="en-US" dirty="0"/>
              <a:t> </a:t>
            </a:r>
            <a:r>
              <a:rPr lang="en-US" b="1" dirty="0" err="1">
                <a:solidFill>
                  <a:srgbClr val="00B0F0"/>
                </a:solidFill>
              </a:rPr>
              <a:t>sýnir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fjölbreytni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dirty="0"/>
              <a:t>í </a:t>
            </a:r>
            <a:r>
              <a:rPr lang="en-US" dirty="0" err="1"/>
              <a:t>allri</a:t>
            </a:r>
            <a:r>
              <a:rPr lang="en-US" dirty="0"/>
              <a:t> </a:t>
            </a:r>
            <a:r>
              <a:rPr lang="en-US" dirty="0" err="1"/>
              <a:t>sinni</a:t>
            </a:r>
            <a:r>
              <a:rPr lang="en-US" dirty="0"/>
              <a:t> </a:t>
            </a:r>
            <a:r>
              <a:rPr lang="en-US" dirty="0" err="1"/>
              <a:t>mynd</a:t>
            </a:r>
            <a:r>
              <a:rPr lang="en-US" dirty="0"/>
              <a:t>. </a:t>
            </a:r>
          </a:p>
          <a:p>
            <a:r>
              <a:rPr lang="en-US" dirty="0" err="1"/>
              <a:t>Unnið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ólík</a:t>
            </a:r>
            <a:r>
              <a:rPr lang="en-US" dirty="0"/>
              <a:t> </a:t>
            </a:r>
            <a:r>
              <a:rPr lang="en-US" dirty="0" err="1"/>
              <a:t>tungumál</a:t>
            </a:r>
            <a:r>
              <a:rPr lang="en-US" dirty="0"/>
              <a:t> og </a:t>
            </a:r>
            <a:r>
              <a:rPr lang="en-US" dirty="0" err="1"/>
              <a:t>ritmál</a:t>
            </a:r>
            <a:endParaRPr lang="en-US" dirty="0"/>
          </a:p>
          <a:p>
            <a:r>
              <a:rPr lang="en-US" dirty="0" err="1"/>
              <a:t>Myndir</a:t>
            </a:r>
            <a:r>
              <a:rPr lang="en-US" dirty="0"/>
              <a:t>, </a:t>
            </a:r>
            <a:r>
              <a:rPr lang="en-US" dirty="0" err="1"/>
              <a:t>hlutverkaleikur</a:t>
            </a:r>
            <a:r>
              <a:rPr lang="en-US" dirty="0"/>
              <a:t>, </a:t>
            </a:r>
            <a:r>
              <a:rPr lang="en-US" dirty="0" err="1"/>
              <a:t>tungumál</a:t>
            </a:r>
            <a:r>
              <a:rPr lang="en-US" dirty="0"/>
              <a:t>, </a:t>
            </a:r>
            <a:r>
              <a:rPr lang="en-US" dirty="0" err="1"/>
              <a:t>tónlist</a:t>
            </a:r>
            <a:r>
              <a:rPr lang="en-US" dirty="0"/>
              <a:t>, </a:t>
            </a:r>
            <a:r>
              <a:rPr lang="en-US" dirty="0" err="1"/>
              <a:t>efni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listsköpunar</a:t>
            </a:r>
            <a:r>
              <a:rPr lang="en-US" dirty="0"/>
              <a:t>, </a:t>
            </a:r>
            <a:r>
              <a:rPr lang="en-US" dirty="0" err="1"/>
              <a:t>brúður</a:t>
            </a:r>
            <a:r>
              <a:rPr lang="en-US" dirty="0"/>
              <a:t>, </a:t>
            </a:r>
            <a:r>
              <a:rPr lang="en-US" dirty="0" err="1"/>
              <a:t>annað</a:t>
            </a:r>
            <a:r>
              <a:rPr lang="en-US" dirty="0"/>
              <a:t> </a:t>
            </a:r>
            <a:r>
              <a:rPr lang="en-US" dirty="0" err="1"/>
              <a:t>leikefni</a:t>
            </a:r>
            <a:r>
              <a:rPr lang="en-US" dirty="0"/>
              <a:t>, </a:t>
            </a:r>
            <a:r>
              <a:rPr lang="en-US" dirty="0" err="1"/>
              <a:t>lesefni</a:t>
            </a:r>
            <a:r>
              <a:rPr lang="en-US" dirty="0"/>
              <a:t>….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4" name="Mynd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22" y="4906157"/>
            <a:ext cx="4379640" cy="1838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Mynd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3936" y="4901483"/>
            <a:ext cx="3511318" cy="18631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Mynd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7354" y="4889877"/>
            <a:ext cx="2761491" cy="18425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0502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Verkfæri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þið</a:t>
            </a:r>
            <a:r>
              <a:rPr lang="en-US" dirty="0"/>
              <a:t> </a:t>
            </a:r>
            <a:r>
              <a:rPr lang="en-US" dirty="0" err="1"/>
              <a:t>þurfið</a:t>
            </a:r>
            <a:r>
              <a:rPr lang="en-US" dirty="0"/>
              <a:t> á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halda</a:t>
            </a:r>
            <a:endParaRPr lang="en-US" dirty="0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Brúarsmíði</a:t>
            </a:r>
          </a:p>
          <a:p>
            <a:r>
              <a:rPr lang="is-IS" dirty="0"/>
              <a:t>Teymisstjórn</a:t>
            </a:r>
          </a:p>
          <a:p>
            <a:r>
              <a:rPr lang="is-IS" dirty="0"/>
              <a:t>Frumkvæði</a:t>
            </a:r>
          </a:p>
          <a:p>
            <a:r>
              <a:rPr lang="is-IS" dirty="0"/>
              <a:t>Skapandi hugsun</a:t>
            </a:r>
          </a:p>
          <a:p>
            <a:endParaRPr lang="is-I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Myn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242" y="1556792"/>
            <a:ext cx="3132804" cy="2741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Myn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047" y="3761121"/>
            <a:ext cx="2997177" cy="29971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Mynd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2225" y="5616082"/>
            <a:ext cx="1127858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5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Áherslan</a:t>
            </a:r>
            <a:r>
              <a:rPr lang="en-US" dirty="0"/>
              <a:t> í </a:t>
            </a:r>
            <a:r>
              <a:rPr lang="en-US" dirty="0" err="1"/>
              <a:t>námi</a:t>
            </a:r>
            <a:r>
              <a:rPr lang="en-US" dirty="0"/>
              <a:t>, </a:t>
            </a:r>
            <a:r>
              <a:rPr lang="en-US" dirty="0" err="1"/>
              <a:t>leik</a:t>
            </a:r>
            <a:r>
              <a:rPr lang="en-US" dirty="0"/>
              <a:t>,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samveru</a:t>
            </a:r>
            <a:endParaRPr lang="en-US" dirty="0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Undirbúa</a:t>
            </a:r>
            <a:r>
              <a:rPr lang="en-US" dirty="0"/>
              <a:t> </a:t>
            </a:r>
            <a:r>
              <a:rPr lang="en-US" dirty="0" err="1"/>
              <a:t>allt</a:t>
            </a:r>
            <a:endParaRPr lang="en-US" dirty="0"/>
          </a:p>
          <a:p>
            <a:r>
              <a:rPr lang="en-US" dirty="0" err="1"/>
              <a:t>Útskýra</a:t>
            </a:r>
            <a:r>
              <a:rPr lang="en-US" dirty="0"/>
              <a:t> </a:t>
            </a:r>
            <a:r>
              <a:rPr lang="en-US" dirty="0" err="1"/>
              <a:t>fyrir</a:t>
            </a:r>
            <a:r>
              <a:rPr lang="en-US" dirty="0"/>
              <a:t> </a:t>
            </a:r>
            <a:r>
              <a:rPr lang="en-US" dirty="0" err="1"/>
              <a:t>börnunum</a:t>
            </a:r>
            <a:endParaRPr lang="en-US" dirty="0"/>
          </a:p>
          <a:p>
            <a:pPr lvl="1"/>
            <a:r>
              <a:rPr lang="en-US" dirty="0" err="1">
                <a:solidFill>
                  <a:srgbClr val="00B0F0"/>
                </a:solidFill>
              </a:rPr>
              <a:t>Börn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sem</a:t>
            </a:r>
            <a:r>
              <a:rPr lang="en-US" dirty="0">
                <a:solidFill>
                  <a:srgbClr val="00B0F0"/>
                </a:solidFill>
              </a:rPr>
              <a:t> vita </a:t>
            </a:r>
            <a:r>
              <a:rPr lang="en-US" dirty="0" err="1">
                <a:solidFill>
                  <a:srgbClr val="00B0F0"/>
                </a:solidFill>
              </a:rPr>
              <a:t>hvað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þau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eru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að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fara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að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gera</a:t>
            </a:r>
            <a:r>
              <a:rPr lang="en-US" dirty="0">
                <a:solidFill>
                  <a:srgbClr val="00B0F0"/>
                </a:solidFill>
              </a:rPr>
              <a:t> og </a:t>
            </a:r>
            <a:r>
              <a:rPr lang="en-US" dirty="0" err="1">
                <a:solidFill>
                  <a:srgbClr val="00B0F0"/>
                </a:solidFill>
              </a:rPr>
              <a:t>fá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sjálf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að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hafa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áhrif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eru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líklegri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til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þess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að</a:t>
            </a:r>
            <a:r>
              <a:rPr lang="en-US" dirty="0">
                <a:solidFill>
                  <a:srgbClr val="00B0F0"/>
                </a:solidFill>
              </a:rPr>
              <a:t> vera </a:t>
            </a:r>
            <a:r>
              <a:rPr lang="en-US" dirty="0" err="1">
                <a:solidFill>
                  <a:srgbClr val="00B0F0"/>
                </a:solidFill>
              </a:rPr>
              <a:t>virkir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þátttakendur</a:t>
            </a:r>
            <a:r>
              <a:rPr lang="en-US" dirty="0">
                <a:solidFill>
                  <a:srgbClr val="00B0F0"/>
                </a:solidFill>
              </a:rPr>
              <a:t> í </a:t>
            </a:r>
            <a:r>
              <a:rPr lang="en-US" dirty="0" err="1">
                <a:solidFill>
                  <a:srgbClr val="00B0F0"/>
                </a:solidFill>
              </a:rPr>
              <a:t>þeim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verkefnum</a:t>
            </a:r>
            <a:r>
              <a:rPr lang="en-US" dirty="0">
                <a:solidFill>
                  <a:srgbClr val="00B0F0"/>
                </a:solidFill>
              </a:rPr>
              <a:t>  og </a:t>
            </a:r>
            <a:r>
              <a:rPr lang="en-US" dirty="0" err="1">
                <a:solidFill>
                  <a:srgbClr val="00B0F0"/>
                </a:solidFill>
              </a:rPr>
              <a:t>leikjum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sem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verið</a:t>
            </a:r>
            <a:r>
              <a:rPr lang="en-US" dirty="0">
                <a:solidFill>
                  <a:srgbClr val="00B0F0"/>
                </a:solidFill>
              </a:rPr>
              <a:t> er </a:t>
            </a:r>
            <a:r>
              <a:rPr lang="en-US" dirty="0" err="1">
                <a:solidFill>
                  <a:srgbClr val="00B0F0"/>
                </a:solidFill>
              </a:rPr>
              <a:t>að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vinna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að</a:t>
            </a:r>
            <a:endParaRPr lang="en-US" dirty="0">
              <a:solidFill>
                <a:srgbClr val="00B0F0"/>
              </a:solidFill>
            </a:endParaRPr>
          </a:p>
          <a:p>
            <a:r>
              <a:rPr lang="en-US" dirty="0" err="1"/>
              <a:t>Ferlið</a:t>
            </a:r>
            <a:r>
              <a:rPr lang="en-US" dirty="0"/>
              <a:t> </a:t>
            </a:r>
            <a:r>
              <a:rPr lang="en-US" dirty="0" err="1"/>
              <a:t>skiptir</a:t>
            </a:r>
            <a:r>
              <a:rPr lang="en-US" dirty="0"/>
              <a:t> </a:t>
            </a:r>
            <a:r>
              <a:rPr lang="en-US" dirty="0" err="1"/>
              <a:t>máli</a:t>
            </a:r>
            <a:r>
              <a:rPr lang="en-US" dirty="0"/>
              <a:t> - ekki </a:t>
            </a:r>
            <a:r>
              <a:rPr lang="en-US" dirty="0" err="1"/>
              <a:t>útkoman</a:t>
            </a:r>
            <a:endParaRPr lang="en-US" dirty="0"/>
          </a:p>
          <a:p>
            <a:r>
              <a:rPr lang="en-US" dirty="0"/>
              <a:t>Börn </a:t>
            </a:r>
            <a:r>
              <a:rPr lang="en-US" dirty="0" err="1"/>
              <a:t>læra</a:t>
            </a:r>
            <a:r>
              <a:rPr lang="en-US" dirty="0"/>
              <a:t> </a:t>
            </a:r>
            <a:r>
              <a:rPr lang="en-US" dirty="0" err="1"/>
              <a:t>mest</a:t>
            </a:r>
            <a:r>
              <a:rPr lang="en-US" dirty="0"/>
              <a:t> og best </a:t>
            </a:r>
            <a:r>
              <a:rPr lang="en-US" dirty="0" err="1"/>
              <a:t>þegar</a:t>
            </a:r>
            <a:r>
              <a:rPr lang="en-US" dirty="0"/>
              <a:t> </a:t>
            </a:r>
            <a:r>
              <a:rPr lang="en-US" dirty="0" err="1"/>
              <a:t>þeim</a:t>
            </a:r>
            <a:r>
              <a:rPr lang="en-US" dirty="0"/>
              <a:t> </a:t>
            </a:r>
            <a:r>
              <a:rPr lang="en-US" dirty="0" err="1"/>
              <a:t>líður</a:t>
            </a:r>
            <a:r>
              <a:rPr lang="en-US" dirty="0"/>
              <a:t> vel og </a:t>
            </a:r>
            <a:r>
              <a:rPr lang="en-US" dirty="0" err="1"/>
              <a:t>þau</a:t>
            </a:r>
            <a:r>
              <a:rPr lang="en-US" dirty="0"/>
              <a:t> </a:t>
            </a:r>
            <a:r>
              <a:rPr lang="en-US" dirty="0" err="1"/>
              <a:t>fá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njóta</a:t>
            </a:r>
            <a:r>
              <a:rPr lang="en-US" dirty="0"/>
              <a:t> </a:t>
            </a:r>
            <a:r>
              <a:rPr lang="en-US" dirty="0" err="1"/>
              <a:t>þess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vera </a:t>
            </a:r>
            <a:r>
              <a:rPr lang="en-US" dirty="0" err="1"/>
              <a:t>til</a:t>
            </a:r>
            <a:endParaRPr lang="en-US" dirty="0"/>
          </a:p>
          <a:p>
            <a:r>
              <a:rPr lang="en-US" dirty="0" err="1"/>
              <a:t>Enginn</a:t>
            </a:r>
            <a:r>
              <a:rPr lang="en-US" dirty="0"/>
              <a:t> </a:t>
            </a:r>
            <a:r>
              <a:rPr lang="en-US" dirty="0" err="1"/>
              <a:t>getur</a:t>
            </a:r>
            <a:r>
              <a:rPr lang="en-US" dirty="0"/>
              <a:t> </a:t>
            </a:r>
            <a:r>
              <a:rPr lang="en-US" dirty="0" err="1"/>
              <a:t>allt</a:t>
            </a:r>
            <a:r>
              <a:rPr lang="en-US" dirty="0"/>
              <a:t>, </a:t>
            </a:r>
            <a:r>
              <a:rPr lang="en-US" dirty="0" err="1"/>
              <a:t>allir</a:t>
            </a:r>
            <a:r>
              <a:rPr lang="en-US" dirty="0"/>
              <a:t> geta </a:t>
            </a:r>
            <a:r>
              <a:rPr lang="en-US" dirty="0" err="1"/>
              <a:t>eitthvað</a:t>
            </a:r>
            <a:endParaRPr lang="en-US" dirty="0"/>
          </a:p>
          <a:p>
            <a:r>
              <a:rPr lang="en-US" dirty="0" err="1"/>
              <a:t>Samvinnuleikur</a:t>
            </a:r>
            <a:endParaRPr lang="en-US" dirty="0"/>
          </a:p>
          <a:p>
            <a:pPr lvl="1"/>
            <a:r>
              <a:rPr lang="en-US" dirty="0" err="1">
                <a:solidFill>
                  <a:srgbClr val="00B0F0"/>
                </a:solidFill>
              </a:rPr>
              <a:t>verkefni</a:t>
            </a:r>
            <a:r>
              <a:rPr lang="en-US" dirty="0">
                <a:solidFill>
                  <a:srgbClr val="00B0F0"/>
                </a:solidFill>
              </a:rPr>
              <a:t> / </a:t>
            </a:r>
            <a:r>
              <a:rPr lang="en-US" dirty="0" err="1">
                <a:solidFill>
                  <a:srgbClr val="00B0F0"/>
                </a:solidFill>
              </a:rPr>
              <a:t>leikur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sem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hafa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það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að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markmiði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að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allir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vinni</a:t>
            </a:r>
            <a:r>
              <a:rPr lang="en-US" dirty="0">
                <a:solidFill>
                  <a:srgbClr val="00B0F0"/>
                </a:solidFill>
              </a:rPr>
              <a:t> saman </a:t>
            </a:r>
            <a:r>
              <a:rPr lang="en-US" dirty="0" err="1">
                <a:solidFill>
                  <a:srgbClr val="00B0F0"/>
                </a:solidFill>
              </a:rPr>
              <a:t>og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til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þess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að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leikurinn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eða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verkefnið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gangi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upp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þurfa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allir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að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hjálpast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að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Myn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6914" y="5616082"/>
            <a:ext cx="1127858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0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Samvinnuleikur</a:t>
            </a:r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Styrkleiki, áhugi, hæfileiki, menning…. einstaklingur </a:t>
            </a:r>
            <a:r>
              <a:rPr lang="is-IS" b="1" dirty="0">
                <a:solidFill>
                  <a:srgbClr val="00B0F0"/>
                </a:solidFill>
                <a:sym typeface="Wingdings" panose="05000000000000000000" pitchFamily="2" charset="2"/>
              </a:rPr>
              <a:t></a:t>
            </a:r>
            <a:r>
              <a:rPr lang="is-IS" dirty="0">
                <a:sym typeface="Wingdings" panose="05000000000000000000" pitchFamily="2" charset="2"/>
              </a:rPr>
              <a:t> </a:t>
            </a:r>
          </a:p>
          <a:p>
            <a:endParaRPr lang="is-IS" dirty="0">
              <a:sym typeface="Wingdings" panose="05000000000000000000" pitchFamily="2" charset="2"/>
            </a:endParaRPr>
          </a:p>
          <a:p>
            <a:endParaRPr lang="is-IS" dirty="0"/>
          </a:p>
        </p:txBody>
      </p:sp>
      <p:pic>
        <p:nvPicPr>
          <p:cNvPr id="4" name="8Lu41LulQos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22004" y="2492896"/>
            <a:ext cx="6900597" cy="38815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5D61EE-FC1C-3883-2786-B78B4A14B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7537" y="5616082"/>
            <a:ext cx="1127858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1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Við…ÞIÐ - </a:t>
            </a:r>
            <a:r>
              <a:rPr lang="en-US" dirty="0" err="1"/>
              <a:t>Foreldra</a:t>
            </a:r>
            <a:r>
              <a:rPr lang="en-US" dirty="0"/>
              <a:t> </a:t>
            </a:r>
            <a:r>
              <a:rPr lang="en-US" dirty="0" err="1"/>
              <a:t>samvinna</a:t>
            </a:r>
            <a:endParaRPr lang="en-US" dirty="0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765820" y="1825624"/>
            <a:ext cx="10585024" cy="455570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Fyrst og </a:t>
            </a:r>
            <a:r>
              <a:rPr lang="en-US" dirty="0" err="1"/>
              <a:t>fremst</a:t>
            </a:r>
            <a:r>
              <a:rPr lang="en-US" dirty="0"/>
              <a:t>; </a:t>
            </a:r>
            <a:r>
              <a:rPr lang="en-US" dirty="0" err="1"/>
              <a:t>samvinna</a:t>
            </a:r>
            <a:r>
              <a:rPr lang="en-US" dirty="0"/>
              <a:t> og </a:t>
            </a:r>
            <a:r>
              <a:rPr lang="en-US" dirty="0" err="1"/>
              <a:t>samskipti</a:t>
            </a:r>
            <a:r>
              <a:rPr lang="en-US" dirty="0"/>
              <a:t> </a:t>
            </a:r>
            <a:r>
              <a:rPr lang="en-US" b="1" dirty="0" err="1">
                <a:solidFill>
                  <a:srgbClr val="00B0F0"/>
                </a:solidFill>
              </a:rPr>
              <a:t>einkennast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að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samkennd</a:t>
            </a:r>
            <a:r>
              <a:rPr lang="en-US" b="1" dirty="0">
                <a:solidFill>
                  <a:srgbClr val="00B0F0"/>
                </a:solidFill>
              </a:rPr>
              <a:t> og </a:t>
            </a:r>
            <a:r>
              <a:rPr lang="en-US" b="1" dirty="0" err="1">
                <a:solidFill>
                  <a:srgbClr val="00B0F0"/>
                </a:solidFill>
              </a:rPr>
              <a:t>virðingu</a:t>
            </a:r>
            <a:endParaRPr lang="en-US" b="1" dirty="0">
              <a:solidFill>
                <a:srgbClr val="00B0F0"/>
              </a:solidFill>
            </a:endParaRPr>
          </a:p>
          <a:p>
            <a:r>
              <a:rPr lang="en-US" dirty="0" err="1"/>
              <a:t>Túlkaþjónusta</a:t>
            </a:r>
            <a:endParaRPr lang="en-US" dirty="0"/>
          </a:p>
          <a:p>
            <a:r>
              <a:rPr lang="en-US" dirty="0" err="1"/>
              <a:t>Auðvelda</a:t>
            </a:r>
            <a:r>
              <a:rPr lang="en-US" dirty="0"/>
              <a:t> </a:t>
            </a:r>
            <a:r>
              <a:rPr lang="en-US" dirty="0" err="1"/>
              <a:t>samskipti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aðstoð</a:t>
            </a:r>
            <a:r>
              <a:rPr lang="en-US" dirty="0"/>
              <a:t> </a:t>
            </a:r>
            <a:r>
              <a:rPr lang="en-US" dirty="0" err="1"/>
              <a:t>þeirra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tala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tungumál</a:t>
            </a:r>
            <a:r>
              <a:rPr lang="en-US" dirty="0"/>
              <a:t> og </a:t>
            </a:r>
            <a:r>
              <a:rPr lang="en-US" dirty="0" err="1"/>
              <a:t>foreldrar</a:t>
            </a:r>
            <a:endParaRPr lang="en-US" dirty="0"/>
          </a:p>
          <a:p>
            <a:r>
              <a:rPr lang="en-US" dirty="0" err="1"/>
              <a:t>Orðalistar</a:t>
            </a:r>
            <a:r>
              <a:rPr lang="en-US" dirty="0"/>
              <a:t>, </a:t>
            </a:r>
            <a:r>
              <a:rPr lang="en-US" dirty="0" err="1"/>
              <a:t>skilaboðabankar</a:t>
            </a:r>
            <a:r>
              <a:rPr lang="en-US" dirty="0"/>
              <a:t>, </a:t>
            </a:r>
            <a:r>
              <a:rPr lang="en-US" dirty="0" err="1"/>
              <a:t>þýðingavélar</a:t>
            </a:r>
            <a:r>
              <a:rPr lang="en-US" dirty="0"/>
              <a:t> </a:t>
            </a:r>
            <a:r>
              <a:rPr lang="en-US" dirty="0" err="1"/>
              <a:t>ofl</a:t>
            </a:r>
            <a:r>
              <a:rPr lang="en-US" dirty="0"/>
              <a:t>. </a:t>
            </a:r>
          </a:p>
          <a:p>
            <a:r>
              <a:rPr lang="en-US" dirty="0" err="1"/>
              <a:t>Samskiptabækur</a:t>
            </a:r>
            <a:r>
              <a:rPr lang="en-US" dirty="0"/>
              <a:t>/</a:t>
            </a:r>
            <a:r>
              <a:rPr lang="en-US" dirty="0" err="1"/>
              <a:t>myndræn</a:t>
            </a:r>
            <a:r>
              <a:rPr lang="en-US" dirty="0"/>
              <a:t> </a:t>
            </a:r>
            <a:r>
              <a:rPr lang="en-US" dirty="0" err="1"/>
              <a:t>skilaboð</a:t>
            </a:r>
            <a:endParaRPr lang="en-US" dirty="0"/>
          </a:p>
          <a:p>
            <a:pPr lvl="1"/>
            <a:r>
              <a:rPr lang="en-US" dirty="0"/>
              <a:t> </a:t>
            </a:r>
            <a:r>
              <a:rPr lang="en-US" dirty="0" err="1"/>
              <a:t>Nýta</a:t>
            </a:r>
            <a:r>
              <a:rPr lang="en-US" dirty="0"/>
              <a:t> </a:t>
            </a:r>
            <a:r>
              <a:rPr lang="en-US" dirty="0" err="1"/>
              <a:t>myndrænu</a:t>
            </a:r>
            <a:r>
              <a:rPr lang="en-US" dirty="0"/>
              <a:t> </a:t>
            </a:r>
            <a:r>
              <a:rPr lang="en-US" dirty="0" err="1"/>
              <a:t>orðabókina</a:t>
            </a:r>
            <a:r>
              <a:rPr lang="en-US" dirty="0"/>
              <a:t>, </a:t>
            </a:r>
            <a:r>
              <a:rPr lang="en-US" dirty="0" err="1"/>
              <a:t>Ljáðu</a:t>
            </a:r>
            <a:r>
              <a:rPr lang="en-US" dirty="0"/>
              <a:t> </a:t>
            </a:r>
            <a:r>
              <a:rPr lang="en-US" dirty="0" err="1"/>
              <a:t>mér</a:t>
            </a:r>
            <a:r>
              <a:rPr lang="en-US" dirty="0"/>
              <a:t> </a:t>
            </a:r>
            <a:r>
              <a:rPr lang="en-US" dirty="0" err="1"/>
              <a:t>orð</a:t>
            </a:r>
            <a:endParaRPr lang="en-US" dirty="0"/>
          </a:p>
          <a:p>
            <a:pPr lvl="1"/>
            <a:r>
              <a:rPr lang="en-US" dirty="0" err="1"/>
              <a:t>Samskiptabók</a:t>
            </a:r>
            <a:endParaRPr lang="en-US" dirty="0"/>
          </a:p>
          <a:p>
            <a:pPr lvl="1"/>
            <a:r>
              <a:rPr lang="en-US" dirty="0"/>
              <a:t>Nota </a:t>
            </a:r>
            <a:r>
              <a:rPr lang="en-US" dirty="0" err="1"/>
              <a:t>ljósmyndir</a:t>
            </a:r>
            <a:r>
              <a:rPr lang="en-US" dirty="0"/>
              <a:t> og </a:t>
            </a:r>
            <a:r>
              <a:rPr lang="en-US" dirty="0" err="1"/>
              <a:t>stutt</a:t>
            </a:r>
            <a:r>
              <a:rPr lang="en-US" dirty="0"/>
              <a:t> </a:t>
            </a:r>
            <a:r>
              <a:rPr lang="en-US" dirty="0" err="1"/>
              <a:t>myndbönd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sýna</a:t>
            </a:r>
            <a:r>
              <a:rPr lang="en-US" dirty="0"/>
              <a:t> </a:t>
            </a:r>
            <a:r>
              <a:rPr lang="en-US" dirty="0" err="1"/>
              <a:t>foreldrum</a:t>
            </a:r>
            <a:r>
              <a:rPr lang="en-US" dirty="0"/>
              <a:t> </a:t>
            </a:r>
            <a:r>
              <a:rPr lang="en-US" dirty="0" err="1"/>
              <a:t>hvernig</a:t>
            </a:r>
            <a:r>
              <a:rPr lang="en-US" dirty="0"/>
              <a:t> </a:t>
            </a:r>
            <a:r>
              <a:rPr lang="en-US" dirty="0" err="1"/>
              <a:t>unnið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í</a:t>
            </a:r>
          </a:p>
          <a:p>
            <a:pPr lvl="1"/>
            <a:r>
              <a:rPr lang="en-US" dirty="0" err="1"/>
              <a:t>leikskólanum</a:t>
            </a:r>
            <a:r>
              <a:rPr lang="en-US" dirty="0"/>
              <a:t> </a:t>
            </a:r>
            <a:r>
              <a:rPr lang="en-US" dirty="0" err="1"/>
              <a:t>eða</a:t>
            </a:r>
            <a:r>
              <a:rPr lang="en-US" dirty="0"/>
              <a:t> </a:t>
            </a:r>
            <a:r>
              <a:rPr lang="en-US" dirty="0" err="1"/>
              <a:t>annað</a:t>
            </a:r>
            <a:endParaRPr lang="en-US" dirty="0"/>
          </a:p>
        </p:txBody>
      </p:sp>
      <p:pic>
        <p:nvPicPr>
          <p:cNvPr id="4" name="Myn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8948" y="5616082"/>
            <a:ext cx="1127858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3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Spurningar?</a:t>
            </a:r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4000" i="1" dirty="0">
                <a:latin typeface="Baskerville Old Face" panose="02020602080505020303" pitchFamily="18" charset="0"/>
              </a:rPr>
              <a:t>Takk fyrir </a:t>
            </a:r>
            <a:r>
              <a:rPr lang="en-US" sz="4000" i="1" dirty="0" err="1">
                <a:latin typeface="Baskerville Old Face" panose="02020602080505020303" pitchFamily="18" charset="0"/>
              </a:rPr>
              <a:t>mig</a:t>
            </a:r>
            <a:r>
              <a:rPr lang="en-US" sz="4000" i="1" dirty="0">
                <a:latin typeface="Baskerville Old Face" panose="02020602080505020303" pitchFamily="18" charset="0"/>
              </a:rPr>
              <a:t>!!</a:t>
            </a:r>
          </a:p>
        </p:txBody>
      </p:sp>
      <p:pic>
        <p:nvPicPr>
          <p:cNvPr id="4" name="Myn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8948" y="5616082"/>
            <a:ext cx="1127858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5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ECF46-62F2-0E5C-3DAD-2D91A6C84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Jafngildi</a:t>
            </a:r>
            <a:r>
              <a:rPr lang="en-GB" dirty="0"/>
              <a:t> (e. equity)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AFCBE-DC41-9F5E-ED44-2EBAE6CE6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2" y="1825625"/>
            <a:ext cx="5184422" cy="4351338"/>
          </a:xfrm>
        </p:spPr>
        <p:txBody>
          <a:bodyPr>
            <a:normAutofit lnSpcReduction="10000"/>
          </a:bodyPr>
          <a:lstStyle/>
          <a:p>
            <a:r>
              <a:rPr lang="en-GB" dirty="0" err="1"/>
              <a:t>Jafngildi</a:t>
            </a:r>
            <a:r>
              <a:rPr lang="en-GB" dirty="0"/>
              <a:t> </a:t>
            </a:r>
            <a:r>
              <a:rPr lang="en-GB" dirty="0" err="1"/>
              <a:t>felur</a:t>
            </a:r>
            <a:r>
              <a:rPr lang="en-GB" dirty="0"/>
              <a:t> í </a:t>
            </a:r>
            <a:r>
              <a:rPr lang="en-GB" dirty="0" err="1"/>
              <a:t>sér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geta </a:t>
            </a:r>
            <a:r>
              <a:rPr lang="en-GB" b="1" dirty="0" err="1">
                <a:solidFill>
                  <a:srgbClr val="00B0F0"/>
                </a:solidFill>
              </a:rPr>
              <a:t>greint</a:t>
            </a:r>
            <a:r>
              <a:rPr lang="en-GB" b="1" dirty="0">
                <a:solidFill>
                  <a:srgbClr val="00B0F0"/>
                </a:solidFill>
              </a:rPr>
              <a:t> </a:t>
            </a:r>
            <a:r>
              <a:rPr lang="en-GB" b="1" dirty="0" err="1">
                <a:solidFill>
                  <a:srgbClr val="00B0F0"/>
                </a:solidFill>
              </a:rPr>
              <a:t>og</a:t>
            </a:r>
            <a:r>
              <a:rPr lang="en-GB" b="1" dirty="0">
                <a:solidFill>
                  <a:srgbClr val="00B0F0"/>
                </a:solidFill>
              </a:rPr>
              <a:t> </a:t>
            </a:r>
            <a:r>
              <a:rPr lang="en-GB" b="1" dirty="0" err="1">
                <a:solidFill>
                  <a:srgbClr val="00B0F0"/>
                </a:solidFill>
              </a:rPr>
              <a:t>tekið</a:t>
            </a:r>
            <a:r>
              <a:rPr lang="en-GB" b="1" dirty="0">
                <a:solidFill>
                  <a:srgbClr val="00B0F0"/>
                </a:solidFill>
              </a:rPr>
              <a:t> á </a:t>
            </a:r>
            <a:r>
              <a:rPr lang="en-GB" b="1" dirty="0" err="1">
                <a:solidFill>
                  <a:srgbClr val="00B0F0"/>
                </a:solidFill>
              </a:rPr>
              <a:t>ójöfnuði</a:t>
            </a:r>
            <a:endParaRPr lang="en-GB" b="1" dirty="0">
              <a:solidFill>
                <a:srgbClr val="00B0F0"/>
              </a:solidFill>
            </a:endParaRPr>
          </a:p>
          <a:p>
            <a:endParaRPr lang="en-GB" dirty="0"/>
          </a:p>
          <a:p>
            <a:r>
              <a:rPr lang="en-GB" dirty="0" err="1"/>
              <a:t>Velja</a:t>
            </a:r>
            <a:r>
              <a:rPr lang="en-GB" dirty="0"/>
              <a:t> </a:t>
            </a:r>
            <a:r>
              <a:rPr lang="en-GB" b="1" dirty="0" err="1">
                <a:solidFill>
                  <a:srgbClr val="00B0F0"/>
                </a:solidFill>
              </a:rPr>
              <a:t>viðeigandi</a:t>
            </a:r>
            <a:r>
              <a:rPr lang="en-GB" b="1" dirty="0">
                <a:solidFill>
                  <a:srgbClr val="00B0F0"/>
                </a:solidFill>
              </a:rPr>
              <a:t> </a:t>
            </a:r>
            <a:r>
              <a:rPr lang="en-GB" b="1" dirty="0" err="1">
                <a:solidFill>
                  <a:srgbClr val="00B0F0"/>
                </a:solidFill>
              </a:rPr>
              <a:t>inngrip</a:t>
            </a:r>
            <a:r>
              <a:rPr lang="en-GB" b="1" dirty="0">
                <a:solidFill>
                  <a:srgbClr val="00B0F0"/>
                </a:solidFill>
              </a:rPr>
              <a:t> </a:t>
            </a:r>
            <a:r>
              <a:rPr lang="en-GB" b="1" dirty="0" err="1">
                <a:solidFill>
                  <a:srgbClr val="00B0F0"/>
                </a:solidFill>
              </a:rPr>
              <a:t>og</a:t>
            </a:r>
            <a:r>
              <a:rPr lang="en-GB" b="1" dirty="0">
                <a:solidFill>
                  <a:srgbClr val="00B0F0"/>
                </a:solidFill>
              </a:rPr>
              <a:t> </a:t>
            </a:r>
            <a:r>
              <a:rPr lang="en-GB" b="1" dirty="0" err="1">
                <a:solidFill>
                  <a:srgbClr val="00B0F0"/>
                </a:solidFill>
              </a:rPr>
              <a:t>samskipti</a:t>
            </a:r>
            <a:r>
              <a:rPr lang="en-GB" b="1" dirty="0">
                <a:solidFill>
                  <a:srgbClr val="00B0F0"/>
                </a:solidFill>
              </a:rPr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skapa</a:t>
            </a:r>
            <a:r>
              <a:rPr lang="en-GB" dirty="0"/>
              <a:t> </a:t>
            </a:r>
            <a:r>
              <a:rPr lang="en-GB" dirty="0" err="1"/>
              <a:t>umhverfi</a:t>
            </a:r>
            <a:r>
              <a:rPr lang="en-GB" dirty="0"/>
              <a:t>, </a:t>
            </a:r>
            <a:r>
              <a:rPr lang="en-GB" dirty="0" err="1"/>
              <a:t>stefnur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venjur</a:t>
            </a:r>
            <a:r>
              <a:rPr lang="en-GB" dirty="0"/>
              <a:t> (í </a:t>
            </a:r>
            <a:r>
              <a:rPr lang="en-GB" dirty="0" err="1"/>
              <a:t>starfi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lífi</a:t>
            </a:r>
            <a:r>
              <a:rPr lang="en-GB" dirty="0"/>
              <a:t>) </a:t>
            </a:r>
          </a:p>
          <a:p>
            <a:endParaRPr lang="en-GB" dirty="0"/>
          </a:p>
          <a:p>
            <a:r>
              <a:rPr lang="en-GB" b="1" dirty="0" err="1">
                <a:solidFill>
                  <a:srgbClr val="00B0F0"/>
                </a:solidFill>
              </a:rPr>
              <a:t>Tryggja</a:t>
            </a:r>
            <a:r>
              <a:rPr lang="en-GB" b="1" dirty="0">
                <a:solidFill>
                  <a:srgbClr val="00B0F0"/>
                </a:solidFill>
              </a:rPr>
              <a:t> </a:t>
            </a:r>
            <a:r>
              <a:rPr lang="en-GB" b="1" dirty="0" err="1">
                <a:solidFill>
                  <a:srgbClr val="00B0F0"/>
                </a:solidFill>
              </a:rPr>
              <a:t>sanngirni</a:t>
            </a:r>
            <a:r>
              <a:rPr lang="en-GB" b="1" dirty="0">
                <a:solidFill>
                  <a:srgbClr val="00B0F0"/>
                </a:solidFill>
              </a:rPr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það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fjölbreytileiki</a:t>
            </a:r>
            <a:r>
              <a:rPr lang="en-GB" dirty="0"/>
              <a:t> </a:t>
            </a:r>
            <a:r>
              <a:rPr lang="en-GB" dirty="0" err="1"/>
              <a:t>þrífist</a:t>
            </a:r>
            <a:r>
              <a:rPr lang="en-GB" dirty="0"/>
              <a:t> </a:t>
            </a:r>
            <a:r>
              <a:rPr lang="en-GB" dirty="0" err="1"/>
              <a:t>þar</a:t>
            </a:r>
            <a:r>
              <a:rPr lang="en-GB" dirty="0"/>
              <a:t> </a:t>
            </a:r>
            <a:r>
              <a:rPr lang="en-GB" dirty="0" err="1"/>
              <a:t>sem</a:t>
            </a:r>
            <a:r>
              <a:rPr lang="en-GB" dirty="0"/>
              <a:t> </a:t>
            </a:r>
            <a:r>
              <a:rPr lang="en-GB" dirty="0" err="1"/>
              <a:t>við</a:t>
            </a:r>
            <a:r>
              <a:rPr lang="en-GB" dirty="0"/>
              <a:t> </a:t>
            </a:r>
            <a:r>
              <a:rPr lang="en-GB" dirty="0" err="1"/>
              <a:t>erum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F9AA5-1D98-414A-F2BF-D95836EAA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25153">
            <a:off x="6166422" y="1828345"/>
            <a:ext cx="5962118" cy="3201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EAB927-F4E7-467B-A4F2-5F95ED409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6980" y="5835749"/>
            <a:ext cx="841605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6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01B01-1B6B-6C79-ED91-19BC7F353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err="1"/>
              <a:t>Inngilding</a:t>
            </a:r>
            <a:r>
              <a:rPr lang="is-IS" dirty="0"/>
              <a:t>  (</a:t>
            </a:r>
            <a:r>
              <a:rPr lang="is-IS" dirty="0" err="1"/>
              <a:t>Inclusion</a:t>
            </a:r>
            <a:r>
              <a:rPr lang="is-I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13D9E-DA6F-CCFE-4536-30E83BE1E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804" y="1556792"/>
            <a:ext cx="7632848" cy="4567362"/>
          </a:xfrm>
        </p:spPr>
        <p:txBody>
          <a:bodyPr>
            <a:normAutofit lnSpcReduction="10000"/>
          </a:bodyPr>
          <a:lstStyle/>
          <a:p>
            <a:r>
              <a:rPr lang="is-IS" dirty="0"/>
              <a:t>Í samfélagi margbreytileikans er litið á </a:t>
            </a:r>
            <a:r>
              <a:rPr lang="is-IS" b="1" dirty="0">
                <a:solidFill>
                  <a:srgbClr val="00B0F0"/>
                </a:solidFill>
              </a:rPr>
              <a:t>fjölbreytileika sem sjálfsagðan hlut og lögð er áhersla á inngildingu </a:t>
            </a:r>
            <a:r>
              <a:rPr lang="is-IS" dirty="0"/>
              <a:t>(e.inclusion)</a:t>
            </a:r>
          </a:p>
          <a:p>
            <a:r>
              <a:rPr lang="is-IS" dirty="0"/>
              <a:t>Inngilding felur í sér að </a:t>
            </a:r>
            <a:r>
              <a:rPr lang="is-IS" b="1" dirty="0">
                <a:solidFill>
                  <a:srgbClr val="00B0F0"/>
                </a:solidFill>
              </a:rPr>
              <a:t>viðurkenna og virða fjölbreytileikann </a:t>
            </a:r>
            <a:r>
              <a:rPr lang="is-IS" dirty="0"/>
              <a:t>og gera alltaf ráð fyrir honum </a:t>
            </a:r>
          </a:p>
          <a:p>
            <a:r>
              <a:rPr lang="is-IS" dirty="0"/>
              <a:t>Inngilding snýr að því að valdefla allt fólk til þátttöku með því að tryggja fjölbreyttum hópi fólks kleift að taka þátt í…</a:t>
            </a:r>
          </a:p>
          <a:p>
            <a:pPr lvl="1"/>
            <a:r>
              <a:rPr lang="is-IS" b="1" dirty="0">
                <a:solidFill>
                  <a:srgbClr val="00B0F0"/>
                </a:solidFill>
              </a:rPr>
              <a:t>að vera hluti af samtalinu </a:t>
            </a:r>
          </a:p>
          <a:p>
            <a:pPr lvl="1"/>
            <a:r>
              <a:rPr lang="is-IS" b="1" dirty="0">
                <a:solidFill>
                  <a:srgbClr val="00B0F0"/>
                </a:solidFill>
              </a:rPr>
              <a:t>að skapa  </a:t>
            </a:r>
          </a:p>
          <a:p>
            <a:pPr lvl="1"/>
            <a:r>
              <a:rPr lang="is-IS" b="1" dirty="0">
                <a:solidFill>
                  <a:srgbClr val="00B0F0"/>
                </a:solidFill>
              </a:rPr>
              <a:t>að taka ákvarðanir</a:t>
            </a:r>
          </a:p>
          <a:p>
            <a:endParaRPr lang="is-IS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35F635-35DF-A503-6909-9A29A32BF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3354" y="5661248"/>
            <a:ext cx="1055459" cy="10497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3AD9E8-AE64-F166-3260-CAC08F51C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4426">
            <a:off x="7657749" y="1530970"/>
            <a:ext cx="4289998" cy="428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5E2B1-527E-AFEB-973D-5D4220B78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tilheyra</a:t>
            </a:r>
            <a:r>
              <a:rPr lang="en-GB" dirty="0"/>
              <a:t> (e. belonging)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0B445-AC27-16C5-11C3-AEBC507E8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2" y="1825625"/>
            <a:ext cx="6912614" cy="4351338"/>
          </a:xfrm>
        </p:spPr>
        <p:txBody>
          <a:bodyPr/>
          <a:lstStyle/>
          <a:p>
            <a:r>
              <a:rPr lang="en-GB" dirty="0" err="1"/>
              <a:t>Tilfinning</a:t>
            </a:r>
            <a:r>
              <a:rPr lang="en-GB" dirty="0"/>
              <a:t> um </a:t>
            </a:r>
            <a:r>
              <a:rPr lang="en-GB" dirty="0" err="1"/>
              <a:t>að</a:t>
            </a:r>
            <a:r>
              <a:rPr lang="en-GB" dirty="0"/>
              <a:t> vera </a:t>
            </a:r>
            <a:r>
              <a:rPr lang="en-GB" dirty="0" err="1"/>
              <a:t>hamingjusöm</a:t>
            </a:r>
            <a:r>
              <a:rPr lang="en-GB" dirty="0"/>
              <a:t> – </a:t>
            </a:r>
            <a:r>
              <a:rPr lang="en-GB" dirty="0" err="1"/>
              <a:t>sátt</a:t>
            </a:r>
            <a:r>
              <a:rPr lang="en-GB" dirty="0"/>
              <a:t> – </a:t>
            </a:r>
            <a:r>
              <a:rPr lang="en-GB" dirty="0" err="1"/>
              <a:t>örugg</a:t>
            </a:r>
            <a:r>
              <a:rPr lang="en-GB" dirty="0"/>
              <a:t> – </a:t>
            </a:r>
            <a:r>
              <a:rPr lang="en-GB" dirty="0" err="1"/>
              <a:t>þægileg</a:t>
            </a:r>
            <a:r>
              <a:rPr lang="en-GB" dirty="0"/>
              <a:t>.. </a:t>
            </a:r>
            <a:r>
              <a:rPr lang="en-GB" b="1" dirty="0" err="1">
                <a:solidFill>
                  <a:srgbClr val="00B0F0"/>
                </a:solidFill>
              </a:rPr>
              <a:t>Að</a:t>
            </a:r>
            <a:r>
              <a:rPr lang="en-GB" b="1" dirty="0">
                <a:solidFill>
                  <a:srgbClr val="00B0F0"/>
                </a:solidFill>
              </a:rPr>
              <a:t> </a:t>
            </a:r>
            <a:r>
              <a:rPr lang="en-GB" b="1" dirty="0" err="1">
                <a:solidFill>
                  <a:srgbClr val="00B0F0"/>
                </a:solidFill>
              </a:rPr>
              <a:t>þú</a:t>
            </a:r>
            <a:r>
              <a:rPr lang="en-GB" b="1" dirty="0">
                <a:solidFill>
                  <a:srgbClr val="00B0F0"/>
                </a:solidFill>
              </a:rPr>
              <a:t> </a:t>
            </a:r>
            <a:r>
              <a:rPr lang="en-GB" b="1" dirty="0" err="1">
                <a:solidFill>
                  <a:srgbClr val="00B0F0"/>
                </a:solidFill>
              </a:rPr>
              <a:t>megir</a:t>
            </a:r>
            <a:r>
              <a:rPr lang="en-GB" b="1" dirty="0">
                <a:solidFill>
                  <a:srgbClr val="00B0F0"/>
                </a:solidFill>
              </a:rPr>
              <a:t> vera ÞÚ</a:t>
            </a:r>
          </a:p>
          <a:p>
            <a:endParaRPr lang="en-GB" dirty="0"/>
          </a:p>
          <a:p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upplifa</a:t>
            </a:r>
            <a:r>
              <a:rPr lang="en-GB" dirty="0"/>
              <a:t> sig </a:t>
            </a:r>
            <a:r>
              <a:rPr lang="en-GB" dirty="0" err="1"/>
              <a:t>sem</a:t>
            </a:r>
            <a:r>
              <a:rPr lang="en-GB" dirty="0"/>
              <a:t> </a:t>
            </a:r>
            <a:r>
              <a:rPr lang="en-GB" b="1" dirty="0" err="1">
                <a:solidFill>
                  <a:srgbClr val="00B0F0"/>
                </a:solidFill>
              </a:rPr>
              <a:t>hluta</a:t>
            </a:r>
            <a:r>
              <a:rPr lang="en-GB" b="1" dirty="0">
                <a:solidFill>
                  <a:srgbClr val="00B0F0"/>
                </a:solidFill>
              </a:rPr>
              <a:t> </a:t>
            </a:r>
            <a:r>
              <a:rPr lang="en-GB" b="1" dirty="0" err="1">
                <a:solidFill>
                  <a:srgbClr val="00B0F0"/>
                </a:solidFill>
              </a:rPr>
              <a:t>af</a:t>
            </a:r>
            <a:r>
              <a:rPr lang="en-GB" b="1" dirty="0">
                <a:solidFill>
                  <a:srgbClr val="00B0F0"/>
                </a:solidFill>
              </a:rPr>
              <a:t> </a:t>
            </a:r>
            <a:r>
              <a:rPr lang="en-GB" dirty="0" err="1"/>
              <a:t>tilteknum</a:t>
            </a:r>
            <a:r>
              <a:rPr lang="en-GB" dirty="0"/>
              <a:t> </a:t>
            </a:r>
            <a:r>
              <a:rPr lang="en-GB" dirty="0" err="1"/>
              <a:t>hópi</a:t>
            </a:r>
            <a:r>
              <a:rPr lang="en-GB" dirty="0"/>
              <a:t> </a:t>
            </a:r>
            <a:r>
              <a:rPr lang="en-GB" dirty="0" err="1"/>
              <a:t>eða</a:t>
            </a:r>
            <a:r>
              <a:rPr lang="en-GB" dirty="0"/>
              <a:t> </a:t>
            </a:r>
            <a:r>
              <a:rPr lang="en-GB" dirty="0" err="1"/>
              <a:t>eiga</a:t>
            </a:r>
            <a:r>
              <a:rPr lang="en-GB" dirty="0"/>
              <a:t> </a:t>
            </a:r>
            <a:r>
              <a:rPr lang="en-GB" b="1" dirty="0" err="1">
                <a:solidFill>
                  <a:srgbClr val="00B0F0"/>
                </a:solidFill>
              </a:rPr>
              <a:t>gott</a:t>
            </a:r>
            <a:r>
              <a:rPr lang="en-GB" b="1" dirty="0">
                <a:solidFill>
                  <a:srgbClr val="00B0F0"/>
                </a:solidFill>
              </a:rPr>
              <a:t> </a:t>
            </a:r>
            <a:r>
              <a:rPr lang="en-GB" b="1" dirty="0" err="1">
                <a:solidFill>
                  <a:srgbClr val="00B0F0"/>
                </a:solidFill>
              </a:rPr>
              <a:t>og</a:t>
            </a:r>
            <a:r>
              <a:rPr lang="en-GB" b="1" dirty="0">
                <a:solidFill>
                  <a:srgbClr val="00B0F0"/>
                </a:solidFill>
              </a:rPr>
              <a:t> </a:t>
            </a:r>
            <a:r>
              <a:rPr lang="en-GB" b="1" dirty="0" err="1">
                <a:solidFill>
                  <a:srgbClr val="00B0F0"/>
                </a:solidFill>
              </a:rPr>
              <a:t>heilbrigt</a:t>
            </a:r>
            <a:r>
              <a:rPr lang="en-GB" b="1" dirty="0">
                <a:solidFill>
                  <a:srgbClr val="00B0F0"/>
                </a:solidFill>
              </a:rPr>
              <a:t> </a:t>
            </a:r>
            <a:r>
              <a:rPr lang="en-GB" b="1" dirty="0" err="1">
                <a:solidFill>
                  <a:srgbClr val="00B0F0"/>
                </a:solidFill>
              </a:rPr>
              <a:t>samband</a:t>
            </a:r>
            <a:r>
              <a:rPr lang="en-GB" b="1" dirty="0">
                <a:solidFill>
                  <a:srgbClr val="00B0F0"/>
                </a:solidFill>
              </a:rPr>
              <a:t> </a:t>
            </a:r>
            <a:r>
              <a:rPr lang="en-GB" dirty="0" err="1"/>
              <a:t>við</a:t>
            </a:r>
            <a:r>
              <a:rPr lang="en-GB" dirty="0"/>
              <a:t> </a:t>
            </a:r>
            <a:r>
              <a:rPr lang="en-GB" dirty="0" err="1"/>
              <a:t>aðra</a:t>
            </a:r>
            <a:r>
              <a:rPr lang="en-GB" dirty="0"/>
              <a:t> </a:t>
            </a:r>
            <a:r>
              <a:rPr lang="en-GB" dirty="0" err="1"/>
              <a:t>meðlimi</a:t>
            </a:r>
            <a:r>
              <a:rPr lang="en-GB" dirty="0"/>
              <a:t> </a:t>
            </a:r>
            <a:r>
              <a:rPr lang="en-GB" dirty="0" err="1"/>
              <a:t>hópsins</a:t>
            </a:r>
            <a:r>
              <a:rPr lang="en-GB" dirty="0"/>
              <a:t> </a:t>
            </a:r>
            <a:r>
              <a:rPr lang="en-GB" dirty="0" err="1"/>
              <a:t>vegna</a:t>
            </a:r>
            <a:r>
              <a:rPr lang="en-GB" dirty="0"/>
              <a:t> </a:t>
            </a:r>
            <a:r>
              <a:rPr lang="en-GB" dirty="0" err="1"/>
              <a:t>þess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þeir</a:t>
            </a:r>
            <a:r>
              <a:rPr lang="en-GB" dirty="0"/>
              <a:t> </a:t>
            </a:r>
            <a:r>
              <a:rPr lang="en-GB" dirty="0" err="1"/>
              <a:t>bjóða</a:t>
            </a:r>
            <a:r>
              <a:rPr lang="en-GB" dirty="0"/>
              <a:t> </a:t>
            </a:r>
            <a:r>
              <a:rPr lang="en-GB" dirty="0" err="1"/>
              <a:t>þig</a:t>
            </a:r>
            <a:r>
              <a:rPr lang="en-GB" dirty="0"/>
              <a:t> </a:t>
            </a:r>
            <a:r>
              <a:rPr lang="en-GB" dirty="0" err="1"/>
              <a:t>velkomin</a:t>
            </a:r>
            <a:r>
              <a:rPr lang="en-GB" dirty="0"/>
              <a:t>/n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samþykkja</a:t>
            </a:r>
            <a:r>
              <a:rPr lang="en-GB" dirty="0"/>
              <a:t> </a:t>
            </a:r>
            <a:r>
              <a:rPr lang="en-GB" dirty="0" err="1"/>
              <a:t>þig</a:t>
            </a:r>
            <a:r>
              <a:rPr lang="en-GB" dirty="0"/>
              <a:t> </a:t>
            </a:r>
            <a:r>
              <a:rPr lang="en-GB" dirty="0" err="1"/>
              <a:t>eins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þú</a:t>
            </a:r>
            <a:r>
              <a:rPr lang="en-GB" dirty="0"/>
              <a:t> </a:t>
            </a:r>
            <a:r>
              <a:rPr lang="en-GB" dirty="0" err="1"/>
              <a:t>ert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2FAE51-A9F3-91C9-1A0E-3610EE98F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0636" y="692696"/>
            <a:ext cx="3999323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7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Hvað </a:t>
            </a:r>
            <a:r>
              <a:rPr lang="en-US" dirty="0" err="1"/>
              <a:t>einkennir</a:t>
            </a:r>
            <a:r>
              <a:rPr lang="en-US" dirty="0"/>
              <a:t> </a:t>
            </a:r>
            <a:r>
              <a:rPr lang="en-US" dirty="0" err="1"/>
              <a:t>fjölmenningarlegan</a:t>
            </a:r>
            <a:r>
              <a:rPr lang="en-US" dirty="0"/>
              <a:t> </a:t>
            </a:r>
            <a:r>
              <a:rPr lang="en-US" dirty="0" err="1"/>
              <a:t>leikskóla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309" y="1701800"/>
            <a:ext cx="10157354" cy="4895552"/>
          </a:xfrm>
        </p:spPr>
        <p:txBody>
          <a:bodyPr>
            <a:normAutofit fontScale="85000" lnSpcReduction="20000"/>
          </a:bodyPr>
          <a:lstStyle/>
          <a:p>
            <a:r>
              <a:rPr lang="is-IS" dirty="0"/>
              <a:t>Styrkleikar leikskólasamfélagsins felast í fjölbreytni</a:t>
            </a:r>
          </a:p>
          <a:p>
            <a:pPr lvl="1"/>
            <a:r>
              <a:rPr lang="is-IS" dirty="0">
                <a:solidFill>
                  <a:srgbClr val="00B0F0"/>
                </a:solidFill>
              </a:rPr>
              <a:t>það er í lagi að vera ólíkur öðrum</a:t>
            </a:r>
          </a:p>
          <a:p>
            <a:r>
              <a:rPr lang="is-IS" dirty="0"/>
              <a:t>Nám, kennsla og samskipti eru án fordóma</a:t>
            </a:r>
          </a:p>
          <a:p>
            <a:r>
              <a:rPr lang="is-IS" dirty="0"/>
              <a:t>Starfsfólk leikskóla skoðar og vinnur með eigin viðhorf  </a:t>
            </a:r>
          </a:p>
          <a:p>
            <a:r>
              <a:rPr lang="is-IS" dirty="0"/>
              <a:t>Starfsfólk fer fjölbreyttar leiðir í samskiptum við fjölskyldur  </a:t>
            </a:r>
          </a:p>
          <a:p>
            <a:pPr lvl="1"/>
            <a:r>
              <a:rPr lang="is-IS" dirty="0">
                <a:solidFill>
                  <a:srgbClr val="00B0F0"/>
                </a:solidFill>
              </a:rPr>
              <a:t>fjölbreytt  fjölskylduform eru viðurkennd </a:t>
            </a:r>
          </a:p>
          <a:p>
            <a:r>
              <a:rPr lang="is-IS" dirty="0"/>
              <a:t>Það er borin virðing fyrir öllum</a:t>
            </a:r>
          </a:p>
          <a:p>
            <a:r>
              <a:rPr lang="is-IS" dirty="0"/>
              <a:t>Börn og starfsfólk læra um heimamenningu </a:t>
            </a:r>
            <a:r>
              <a:rPr lang="en-US" dirty="0" err="1"/>
              <a:t>hvers</a:t>
            </a:r>
            <a:r>
              <a:rPr lang="en-US" dirty="0"/>
              <a:t> </a:t>
            </a:r>
            <a:r>
              <a:rPr lang="en-US" dirty="0" err="1"/>
              <a:t>annars</a:t>
            </a:r>
            <a:r>
              <a:rPr lang="en-US" dirty="0"/>
              <a:t> </a:t>
            </a:r>
          </a:p>
          <a:p>
            <a:r>
              <a:rPr lang="en-US" dirty="0" err="1"/>
              <a:t>Lögð</a:t>
            </a:r>
            <a:r>
              <a:rPr lang="en-US" dirty="0"/>
              <a:t> er </a:t>
            </a:r>
            <a:r>
              <a:rPr lang="en-US" dirty="0" err="1"/>
              <a:t>áhersla</a:t>
            </a:r>
            <a:r>
              <a:rPr lang="en-US" dirty="0"/>
              <a:t> á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efla</a:t>
            </a:r>
            <a:r>
              <a:rPr lang="en-US" dirty="0"/>
              <a:t> </a:t>
            </a:r>
            <a:r>
              <a:rPr lang="en-US" dirty="0" err="1"/>
              <a:t>samvinnu</a:t>
            </a:r>
            <a:r>
              <a:rPr lang="en-US" dirty="0"/>
              <a:t> og </a:t>
            </a:r>
            <a:r>
              <a:rPr lang="en-US" dirty="0" err="1"/>
              <a:t>samkennd</a:t>
            </a:r>
            <a:r>
              <a:rPr lang="en-US" dirty="0"/>
              <a:t> í </a:t>
            </a:r>
            <a:r>
              <a:rPr lang="en-US" dirty="0" err="1"/>
              <a:t>barna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starfshópnum</a:t>
            </a:r>
            <a:r>
              <a:rPr lang="en-US" dirty="0"/>
              <a:t> </a:t>
            </a:r>
          </a:p>
          <a:p>
            <a:r>
              <a:rPr lang="is-IS" dirty="0"/>
              <a:t>Leitast er við að byggja upp jákvæða sjálfsmynd allra barna þannig að þau geti sýnt styrkleika sinn og þekkingu </a:t>
            </a:r>
          </a:p>
          <a:p>
            <a:r>
              <a:rPr lang="is-IS" dirty="0"/>
              <a:t>Leikefni og umhverfi barnanna sýnir fjölbreytni í allri sinni mynd</a:t>
            </a:r>
          </a:p>
          <a:p>
            <a:r>
              <a:rPr lang="en-US" dirty="0" err="1"/>
              <a:t>Kennarar</a:t>
            </a:r>
            <a:r>
              <a:rPr lang="en-US" dirty="0"/>
              <a:t> </a:t>
            </a:r>
            <a:r>
              <a:rPr lang="en-US" dirty="0" err="1"/>
              <a:t>þekkja</a:t>
            </a:r>
            <a:r>
              <a:rPr lang="en-US" dirty="0"/>
              <a:t> </a:t>
            </a:r>
            <a:r>
              <a:rPr lang="en-US" dirty="0" err="1"/>
              <a:t>leiðir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kenna</a:t>
            </a:r>
            <a:r>
              <a:rPr lang="en-US" dirty="0"/>
              <a:t> </a:t>
            </a:r>
            <a:r>
              <a:rPr lang="en-US" dirty="0" err="1"/>
              <a:t>íslensku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annað</a:t>
            </a:r>
            <a:r>
              <a:rPr lang="en-US" dirty="0"/>
              <a:t> </a:t>
            </a:r>
            <a:r>
              <a:rPr lang="en-US" dirty="0" err="1"/>
              <a:t>mál</a:t>
            </a:r>
            <a:endParaRPr lang="en-US" dirty="0"/>
          </a:p>
        </p:txBody>
      </p:sp>
      <p:pic>
        <p:nvPicPr>
          <p:cNvPr id="4" name="Myn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314" y="6021288"/>
            <a:ext cx="765861" cy="76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7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Fjölmenning</a:t>
            </a:r>
            <a:r>
              <a:rPr lang="en-US" dirty="0"/>
              <a:t>/</a:t>
            </a:r>
            <a:r>
              <a:rPr lang="en-US" dirty="0" err="1"/>
              <a:t>fjölbreytni</a:t>
            </a:r>
            <a:r>
              <a:rPr lang="en-US" dirty="0"/>
              <a:t> er 10% - vs - 90%</a:t>
            </a:r>
          </a:p>
        </p:txBody>
      </p:sp>
      <p:pic>
        <p:nvPicPr>
          <p:cNvPr id="4" name="Staðgengill efni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052" y="1690689"/>
            <a:ext cx="6567569" cy="4796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Myn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9996" y="6155016"/>
            <a:ext cx="683777" cy="680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EE011F-1EF1-CCD3-883A-FCA109B8E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0793" y="1484784"/>
            <a:ext cx="5156334" cy="515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Hvað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menningarnæmi</a:t>
            </a:r>
            <a:r>
              <a:rPr lang="en-US" dirty="0"/>
              <a:t>?</a:t>
            </a:r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837982" y="1825625"/>
            <a:ext cx="10873054" cy="4351338"/>
          </a:xfrm>
        </p:spPr>
        <p:txBody>
          <a:bodyPr>
            <a:normAutofit/>
          </a:bodyPr>
          <a:lstStyle/>
          <a:p>
            <a:r>
              <a:rPr lang="en-US" dirty="0"/>
              <a:t>Kynþáttur, </a:t>
            </a:r>
            <a:r>
              <a:rPr lang="en-US" dirty="0" err="1"/>
              <a:t>þjóðerni</a:t>
            </a:r>
            <a:r>
              <a:rPr lang="en-US" dirty="0"/>
              <a:t>, </a:t>
            </a:r>
            <a:r>
              <a:rPr lang="en-US" dirty="0" err="1"/>
              <a:t>kyn</a:t>
            </a:r>
            <a:r>
              <a:rPr lang="en-US" dirty="0"/>
              <a:t>, </a:t>
            </a:r>
            <a:r>
              <a:rPr lang="en-US" dirty="0" err="1"/>
              <a:t>aldur</a:t>
            </a:r>
            <a:r>
              <a:rPr lang="en-US" dirty="0"/>
              <a:t>, </a:t>
            </a:r>
            <a:r>
              <a:rPr lang="en-US" dirty="0" err="1"/>
              <a:t>kynheigð</a:t>
            </a:r>
            <a:r>
              <a:rPr lang="en-US" dirty="0"/>
              <a:t>, geta, </a:t>
            </a:r>
            <a:r>
              <a:rPr lang="en-US" dirty="0" err="1"/>
              <a:t>stétt</a:t>
            </a:r>
            <a:r>
              <a:rPr lang="en-US" dirty="0"/>
              <a:t> og </a:t>
            </a:r>
            <a:r>
              <a:rPr lang="en-US" dirty="0" err="1"/>
              <a:t>tungumálakunnátta</a:t>
            </a:r>
            <a:r>
              <a:rPr lang="en-US" dirty="0"/>
              <a:t> </a:t>
            </a:r>
            <a:r>
              <a:rPr lang="en-US" dirty="0" err="1"/>
              <a:t>eru</a:t>
            </a:r>
            <a:r>
              <a:rPr lang="en-US" dirty="0"/>
              <a:t> </a:t>
            </a:r>
            <a:r>
              <a:rPr lang="en-US" dirty="0" err="1"/>
              <a:t>þættir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b="1" dirty="0" err="1">
                <a:solidFill>
                  <a:srgbClr val="00B0F0"/>
                </a:solidFill>
              </a:rPr>
              <a:t>annað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hvort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sameina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eða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aðgreina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fólk</a:t>
            </a:r>
            <a:endParaRPr lang="en-US" b="1" dirty="0">
              <a:solidFill>
                <a:srgbClr val="00B0F0"/>
              </a:solidFill>
            </a:endParaRPr>
          </a:p>
          <a:p>
            <a:r>
              <a:rPr lang="en-US" dirty="0" err="1"/>
              <a:t>Menningarnæmi</a:t>
            </a:r>
            <a:r>
              <a:rPr lang="en-US" dirty="0"/>
              <a:t> </a:t>
            </a:r>
            <a:r>
              <a:rPr lang="en-US" dirty="0" err="1"/>
              <a:t>eða</a:t>
            </a:r>
            <a:r>
              <a:rPr lang="en-US" dirty="0"/>
              <a:t> “cultural competence” </a:t>
            </a:r>
            <a:r>
              <a:rPr lang="en-US" dirty="0" err="1"/>
              <a:t>eru</a:t>
            </a:r>
            <a:r>
              <a:rPr lang="en-US" dirty="0"/>
              <a:t> </a:t>
            </a:r>
            <a:r>
              <a:rPr lang="en-US" b="1" dirty="0" err="1">
                <a:solidFill>
                  <a:srgbClr val="00B0F0"/>
                </a:solidFill>
              </a:rPr>
              <a:t>hegðun</a:t>
            </a:r>
            <a:r>
              <a:rPr lang="en-US" b="1" dirty="0">
                <a:solidFill>
                  <a:srgbClr val="00B0F0"/>
                </a:solidFill>
              </a:rPr>
              <a:t>, </a:t>
            </a:r>
            <a:r>
              <a:rPr lang="en-US" b="1" dirty="0" err="1">
                <a:solidFill>
                  <a:srgbClr val="00B0F0"/>
                </a:solidFill>
              </a:rPr>
              <a:t>viðhorf</a:t>
            </a:r>
            <a:r>
              <a:rPr lang="en-US" b="1" dirty="0">
                <a:solidFill>
                  <a:srgbClr val="00B0F0"/>
                </a:solidFill>
              </a:rPr>
              <a:t> og </a:t>
            </a:r>
            <a:r>
              <a:rPr lang="en-US" b="1" dirty="0" err="1">
                <a:solidFill>
                  <a:srgbClr val="00B0F0"/>
                </a:solidFill>
              </a:rPr>
              <a:t>stefna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sem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gerir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okkur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kleift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að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vinna</a:t>
            </a:r>
            <a:r>
              <a:rPr lang="en-US" b="1" dirty="0">
                <a:solidFill>
                  <a:srgbClr val="00B0F0"/>
                </a:solidFill>
              </a:rPr>
              <a:t> og </a:t>
            </a:r>
            <a:r>
              <a:rPr lang="en-US" b="1" dirty="0" err="1">
                <a:solidFill>
                  <a:srgbClr val="00B0F0"/>
                </a:solidFill>
              </a:rPr>
              <a:t>búa</a:t>
            </a:r>
            <a:r>
              <a:rPr lang="en-US" b="1" dirty="0">
                <a:solidFill>
                  <a:srgbClr val="00B0F0"/>
                </a:solidFill>
              </a:rPr>
              <a:t> saman á </a:t>
            </a:r>
            <a:r>
              <a:rPr lang="en-US" b="1" dirty="0" err="1">
                <a:solidFill>
                  <a:srgbClr val="00B0F0"/>
                </a:solidFill>
              </a:rPr>
              <a:t>áhrifaríkan</a:t>
            </a:r>
            <a:r>
              <a:rPr lang="en-US" b="1" dirty="0">
                <a:solidFill>
                  <a:srgbClr val="00B0F0"/>
                </a:solidFill>
              </a:rPr>
              <a:t> og </a:t>
            </a:r>
            <a:r>
              <a:rPr lang="en-US" b="1" dirty="0" err="1">
                <a:solidFill>
                  <a:srgbClr val="00B0F0"/>
                </a:solidFill>
              </a:rPr>
              <a:t>skilvirkan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hátt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dirty="0"/>
              <a:t>í </a:t>
            </a:r>
            <a:r>
              <a:rPr lang="en-US" dirty="0" err="1"/>
              <a:t>fjölmenningarlegum</a:t>
            </a:r>
            <a:r>
              <a:rPr lang="en-US" dirty="0"/>
              <a:t> </a:t>
            </a:r>
            <a:r>
              <a:rPr lang="en-US" dirty="0" err="1"/>
              <a:t>aðstæður</a:t>
            </a:r>
            <a:endParaRPr lang="en-US" dirty="0"/>
          </a:p>
          <a:p>
            <a:r>
              <a:rPr lang="en-US" dirty="0" err="1"/>
              <a:t>Mikilvægt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b="1" dirty="0" err="1">
                <a:solidFill>
                  <a:srgbClr val="00B0F0"/>
                </a:solidFill>
              </a:rPr>
              <a:t>opnum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hugann</a:t>
            </a:r>
            <a:r>
              <a:rPr lang="en-US" b="1" dirty="0">
                <a:solidFill>
                  <a:srgbClr val="00B0F0"/>
                </a:solidFill>
              </a:rPr>
              <a:t> og </a:t>
            </a:r>
            <a:r>
              <a:rPr lang="en-US" b="1" dirty="0" err="1">
                <a:solidFill>
                  <a:srgbClr val="00B0F0"/>
                </a:solidFill>
              </a:rPr>
              <a:t>lærum</a:t>
            </a:r>
            <a:r>
              <a:rPr lang="en-US" b="1" dirty="0">
                <a:solidFill>
                  <a:srgbClr val="00B0F0"/>
                </a:solidFill>
              </a:rPr>
              <a:t> um </a:t>
            </a:r>
            <a:r>
              <a:rPr lang="en-US" b="1" dirty="0" err="1">
                <a:solidFill>
                  <a:srgbClr val="00B0F0"/>
                </a:solidFill>
              </a:rPr>
              <a:t>fólk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þess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takast</a:t>
            </a:r>
            <a:r>
              <a:rPr lang="en-US" dirty="0"/>
              <a:t> á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fordóma</a:t>
            </a:r>
            <a:r>
              <a:rPr lang="en-US" dirty="0"/>
              <a:t>, </a:t>
            </a:r>
            <a:r>
              <a:rPr lang="en-US" dirty="0" err="1"/>
              <a:t>hlutdrægni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undirliggjandi</a:t>
            </a:r>
            <a:r>
              <a:rPr lang="en-US" dirty="0"/>
              <a:t> </a:t>
            </a:r>
            <a:r>
              <a:rPr lang="en-US" dirty="0" err="1"/>
              <a:t>staðalmyndir</a:t>
            </a:r>
            <a:r>
              <a:rPr lang="en-US" dirty="0"/>
              <a:t> </a:t>
            </a:r>
          </a:p>
          <a:p>
            <a:r>
              <a:rPr lang="en-US" dirty="0" err="1"/>
              <a:t>Mikilvægt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muna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b="1" dirty="0" err="1">
                <a:solidFill>
                  <a:srgbClr val="00B0F0"/>
                </a:solidFill>
              </a:rPr>
              <a:t>menningarnæmi</a:t>
            </a:r>
            <a:r>
              <a:rPr lang="en-US" b="1" dirty="0">
                <a:solidFill>
                  <a:srgbClr val="00B0F0"/>
                </a:solidFill>
              </a:rPr>
              <a:t> er </a:t>
            </a:r>
            <a:r>
              <a:rPr lang="en-US" b="1" dirty="0" err="1">
                <a:solidFill>
                  <a:srgbClr val="00B0F0"/>
                </a:solidFill>
              </a:rPr>
              <a:t>þroskaferli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dirty="0" err="1"/>
              <a:t>þar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bæði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og </a:t>
            </a:r>
            <a:r>
              <a:rPr lang="en-US" dirty="0" err="1"/>
              <a:t>umhverfi</a:t>
            </a:r>
            <a:r>
              <a:rPr lang="en-US" dirty="0"/>
              <a:t> </a:t>
            </a:r>
            <a:r>
              <a:rPr lang="en-US" dirty="0" err="1"/>
              <a:t>okkar</a:t>
            </a:r>
            <a:r>
              <a:rPr lang="en-US" dirty="0"/>
              <a:t> </a:t>
            </a:r>
            <a:r>
              <a:rPr lang="en-US" dirty="0" err="1"/>
              <a:t>hefur</a:t>
            </a:r>
            <a:r>
              <a:rPr lang="en-US" dirty="0"/>
              <a:t> </a:t>
            </a:r>
            <a:r>
              <a:rPr lang="en-US" dirty="0" err="1"/>
              <a:t>áhrif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ferlið</a:t>
            </a:r>
            <a:endParaRPr lang="en-US" dirty="0"/>
          </a:p>
          <a:p>
            <a:endParaRPr lang="en-US" dirty="0"/>
          </a:p>
        </p:txBody>
      </p:sp>
      <p:pic>
        <p:nvPicPr>
          <p:cNvPr id="4" name="Myn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2962" y="5877272"/>
            <a:ext cx="953844" cy="9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Menningarnæmni-róf</a:t>
            </a:r>
          </a:p>
        </p:txBody>
      </p:sp>
      <p:pic>
        <p:nvPicPr>
          <p:cNvPr id="4" name="Staðgengill efni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0078" y="1690689"/>
            <a:ext cx="10512425" cy="4293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Myn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6980" y="5908352"/>
            <a:ext cx="806295" cy="8019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8039BD-24CB-4743-80ED-0C7562B89971}"/>
              </a:ext>
            </a:extLst>
          </p:cNvPr>
          <p:cNvSpPr txBox="1"/>
          <p:nvPr/>
        </p:nvSpPr>
        <p:spPr>
          <a:xfrm>
            <a:off x="1197868" y="6309320"/>
            <a:ext cx="65527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900" dirty="0"/>
              <a:t>[1] ‘</a:t>
            </a:r>
            <a:r>
              <a:rPr lang="is-IS" sz="900" dirty="0" err="1"/>
              <a:t>Towards</a:t>
            </a:r>
            <a:r>
              <a:rPr lang="is-IS" sz="900" dirty="0"/>
              <a:t> a </a:t>
            </a:r>
            <a:r>
              <a:rPr lang="is-IS" sz="900" dirty="0" err="1"/>
              <a:t>Culturally</a:t>
            </a:r>
            <a:r>
              <a:rPr lang="is-IS" sz="900" dirty="0"/>
              <a:t> </a:t>
            </a:r>
            <a:r>
              <a:rPr lang="is-IS" sz="900" dirty="0" err="1"/>
              <a:t>Competent</a:t>
            </a:r>
            <a:r>
              <a:rPr lang="is-IS" sz="900" dirty="0"/>
              <a:t> System of </a:t>
            </a:r>
            <a:r>
              <a:rPr lang="is-IS" sz="900" dirty="0" err="1"/>
              <a:t>Care</a:t>
            </a:r>
            <a:r>
              <a:rPr lang="is-IS" sz="900" dirty="0"/>
              <a:t>’, Terry L. </a:t>
            </a:r>
            <a:r>
              <a:rPr lang="is-IS" sz="900" dirty="0" err="1"/>
              <a:t>Cross</a:t>
            </a:r>
            <a:r>
              <a:rPr lang="is-IS" sz="900" dirty="0"/>
              <a:t>, Barbara J. </a:t>
            </a:r>
            <a:r>
              <a:rPr lang="is-IS" sz="900" dirty="0" err="1"/>
              <a:t>Bazron</a:t>
            </a:r>
            <a:r>
              <a:rPr lang="is-IS" sz="900" dirty="0"/>
              <a:t>, Karl W. Dennis, </a:t>
            </a:r>
            <a:r>
              <a:rPr lang="is-IS" sz="900" dirty="0" err="1"/>
              <a:t>Mareasa</a:t>
            </a:r>
            <a:r>
              <a:rPr lang="is-IS" sz="900" dirty="0"/>
              <a:t> R Isaacs, </a:t>
            </a:r>
            <a:r>
              <a:rPr lang="is-IS" sz="900" dirty="0" err="1"/>
              <a:t>Volume</a:t>
            </a:r>
            <a:r>
              <a:rPr lang="is-IS" sz="900" dirty="0"/>
              <a:t> I. Washington, DC: CASSP, </a:t>
            </a:r>
            <a:r>
              <a:rPr lang="is-IS" sz="900" dirty="0" err="1"/>
              <a:t>mental</a:t>
            </a:r>
            <a:r>
              <a:rPr lang="is-IS" sz="900" dirty="0"/>
              <a:t> Health </a:t>
            </a:r>
            <a:r>
              <a:rPr lang="is-IS" sz="900" dirty="0" err="1"/>
              <a:t>policy</a:t>
            </a:r>
            <a:r>
              <a:rPr lang="is-IS" sz="900" dirty="0"/>
              <a:t>, Georgetown University </a:t>
            </a:r>
            <a:r>
              <a:rPr lang="is-IS" sz="900" dirty="0" err="1"/>
              <a:t>Child</a:t>
            </a:r>
            <a:r>
              <a:rPr lang="is-IS" sz="900" dirty="0"/>
              <a:t> Development Center, 1989: https://spu.edu/-/media/academics/school-of-education/Cultural-Diversity/Towards-a-Culturally-Competent-System-of-Care-Abridged.ashx</a:t>
            </a:r>
          </a:p>
        </p:txBody>
      </p:sp>
    </p:spTree>
    <p:extLst>
      <p:ext uri="{BB962C8B-B14F-4D97-AF65-F5344CB8AC3E}">
        <p14:creationId xmlns:p14="http://schemas.microsoft.com/office/powerpoint/2010/main" val="191722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þ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8186</TotalTime>
  <Words>1969</Words>
  <Application>Microsoft Macintosh PowerPoint</Application>
  <PresentationFormat>Custom</PresentationFormat>
  <Paragraphs>186</Paragraphs>
  <Slides>25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Baskerville Old Face</vt:lpstr>
      <vt:lpstr>Calibri</vt:lpstr>
      <vt:lpstr>Calibri Light</vt:lpstr>
      <vt:lpstr>Century Gothic</vt:lpstr>
      <vt:lpstr>Office þema</vt:lpstr>
      <vt:lpstr>Fjölmenningarstarf í leikskóla</vt:lpstr>
      <vt:lpstr>Fjölbreytni (e. diversity) </vt:lpstr>
      <vt:lpstr>Jafngildi (e. equity) </vt:lpstr>
      <vt:lpstr>Inngilding  (Inclusion)</vt:lpstr>
      <vt:lpstr>Að tilheyra (e. belonging)</vt:lpstr>
      <vt:lpstr>Hvað einkennir fjölmenningarlegan leikskóla?</vt:lpstr>
      <vt:lpstr>Fjölmenning/fjölbreytni er 10% - vs - 90%</vt:lpstr>
      <vt:lpstr>Hvað er menningarnæmi?</vt:lpstr>
      <vt:lpstr>Menningarnæmni-róf</vt:lpstr>
      <vt:lpstr>PowerPoint Presentation</vt:lpstr>
      <vt:lpstr>Eigin viðhorf.. er ég fordómafull?</vt:lpstr>
      <vt:lpstr>Hlutdrægni –vs- fordóma</vt:lpstr>
      <vt:lpstr>„Það er ekki nóg að segja að þú sért ekki rasisti, þú verður að vinna gegn fordómum“ Angela Davis</vt:lpstr>
      <vt:lpstr>Hvar læra börn um fjölbreytni og fordóma?</vt:lpstr>
      <vt:lpstr>Viðhorf barna</vt:lpstr>
      <vt:lpstr>5 leiðir til að ná fram  einstaklingsmiðuðu menningarnæmi</vt:lpstr>
      <vt:lpstr>Heildtæku eða kerfisbundnu menningarnæmi</vt:lpstr>
      <vt:lpstr>Góð móttaka eflir traust .. byrjum hér</vt:lpstr>
      <vt:lpstr>Collaborative Communication</vt:lpstr>
      <vt:lpstr>Umhverfi</vt:lpstr>
      <vt:lpstr>Verkfæri sem þið þurfið á að halda</vt:lpstr>
      <vt:lpstr>Áherslan í námi, leik, og samveru</vt:lpstr>
      <vt:lpstr>Samvinnuleikur</vt:lpstr>
      <vt:lpstr>Við…ÞIÐ - Foreldra samvinna</vt:lpstr>
      <vt:lpstr>Spurningar?</vt:lpstr>
    </vt:vector>
  </TitlesOfParts>
  <Company>Reykjavik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Fjölmenningarstarf í leikskóla</dc:title>
  <dc:creator>Nichole Leigh Mosty</dc:creator>
  <cp:lastModifiedBy>Guðlaug Stella Brynjólfsdóttir - HI</cp:lastModifiedBy>
  <cp:revision>51</cp:revision>
  <dcterms:created xsi:type="dcterms:W3CDTF">2019-11-18T10:08:50Z</dcterms:created>
  <dcterms:modified xsi:type="dcterms:W3CDTF">2025-01-14T12:48:40Z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74068100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