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3"/>
  </p:notesMasterIdLst>
  <p:sldIdLst>
    <p:sldId id="256" r:id="rId5"/>
    <p:sldId id="260" r:id="rId6"/>
    <p:sldId id="263" r:id="rId7"/>
    <p:sldId id="262" r:id="rId8"/>
    <p:sldId id="265" r:id="rId9"/>
    <p:sldId id="264" r:id="rId10"/>
    <p:sldId id="257" r:id="rId11"/>
    <p:sldId id="258" r:id="rId12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86"/>
    <p:restoredTop sz="95909"/>
  </p:normalViewPr>
  <p:slideViewPr>
    <p:cSldViewPr>
      <p:cViewPr varScale="1">
        <p:scale>
          <a:sx n="118" d="100"/>
          <a:sy n="118" d="100"/>
        </p:scale>
        <p:origin x="224" y="512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14:50:37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26519 6416 24575,'-38'26'0,"0"0"0,0-3 0,-1 0 0,10-6 0,0 1 0,1-1 0,-4-1 0,3-2 0,4-2 0,3-1 0,-4 0 0,3 2 0,1-1 0,-5 4 0,2-1 0,1 1 0,-1 1 0,3-3 0,0 2 0,-1 1 0,2-1 0,1-1 0,-4 3 0,-15 12 0,20-15 0,-4 4 0,8-7 0,1 0 0,-4 1 0,-1 3 0,-11 8-1093,3 3 1,-5 8 0,-2 4 436,7-5 1,-2 3-1,0 1 1,-1 1 0,0-1 609,-2-1 0,-1 0 0,0 0 0,1-1 0,1 1 46,5-3 0,2 1 0,0-1 0,-1-1 0,-2-2-656,-4-2 1,-3-2-1,0-1 1,1-2 0,4-5 25,-8 2 0,0-2 523,-3 6 0,-4 3 0,5-4 107,10-10 0,5-3 0,3 0 0,6-4 3276,4-3-2174,8-4 2174,2-1-5,-9 5-2554,-3 5-717,-9 6 0,0 1 0,-1-1 0,2-1 0,1-1 0,5-3 0,-3 2 0,2 0 0,-10 14 0,4-3 0,4-2 0,-1 0 0,-4 5 0,0-3 0,-1 0 0,-6 3 0,7-7 0,2 0 0,-1-1 0,0 2 0,12-10 0,-5 6 0,7-7 0,-5 3 0,6-5 0,-2 3 0,6-5 0,-1 1 0,3-4 0,-1 0 0,0 1 0,-2 0 0,-2 2 0,1 0 0,-3 2 0,1 0 0,0 0 0,-1 0 0,2 0 0,0-1 0,0 1 0,0 0 0,1-1 0,0 0 0,2-1 0,0-1 0,-1 2 0,1-2 0,-5 6 0,3-4 0,-5 6 0,5-7 0,-3 3 0,6-4 0,-3 1 0,2-1 0,-3 3 0,2-2 0,-3 3 0,4-2 0,-1 2 0,3-4 0,-1 1 0,2-3 0,-2 1 0,1 1 0,-1 1 0,-1 0 0,2-1 0,-1 0 0,1-1 0,-1 1 0,1-1 0,-1 1 0,-1-1 0,2 0 0,-2 2 0,2-3 0,-1 0 0,2 0 0,0-1 0,-1 0 0,0 0 0,1 1 0,0 0 0,1-1 0,1 0 0,-2-15 0,2-9 0,-1-6 0,1-5 0,-2 16 0,-1-4 0,0 12 0,0 0 0,1 7 0,-1 0 0,1 3 0,-1-2 0,0 0 0,1-1 0,-1 0 0,1-2 0,-2 2 0,1-2 0,0 1 0,-1-2 0,1 1 0,-1 0 0,2 3 0,-2-5 0,1 2 0,0-10 0,1 5 0,0-7 0,0 7 0,0-2 0,0 7 0,1-1 0,-1 3 0,0-4 0,0 2 0,1-6 0,0 5 0,-1 0 0,3 5 0,7 8 0,5 4 0,4 2 0,0-1 0,-5-3 0,-3-2 0,-3-2 0,-4-3 0,-2 0 0,7 5 0,-4-3 0,7 7 0,-7-8 0,5 4 0,-5-4 0,4 3 0,-3-2 0,5 4 0,-4-2 0,5 3 0,-5-3 0,3 2 0,-6-3 0,2 0 0,-3-2 0,0 0 0,0-1 0,1 1 0,-1 0 0,-1-1 0,1 0 0,0 0 0,0 2 0,2 0 0,0 0 0,0 0 0,-1 0 0,1 0 0,1 1 0,-1 1 0,0-2 0,-2-1 0,2 4 0,0-1 0,3 6 0,-1-2 0,-2-3 0,-1-2 0,-3-3 0,0-2 0,-1 1 0,-13-1 0,1 1 0,-14-2 0,3 0 0,0 0 0,-1-1 0,4 1 0,3-1 0,4 2 0,4-1 0,0 1 0,1 0 0,1 0 0,3 0 0,-2 0 0,1-1 0,-1 1 0,1 0 0,3 0 0,0 0 0,-1 0 0,0 0 0,1 1 0,0 0 0,1-1 0,0 1 0,-4 1 0,3 1 0,-3 1 0,4-2 0,0-3 0,5-21 0,-1 8 0,3-24 0,-3 23 0,0-4 0,-3 11 0,0 2 0,0 4 0,-1-2 0,0 2 0,1-2 0,-1-3 0,1 1 0,-1-2 0,1 3 0,-1 3 0,3 2 0,2 5 0,5 5 0,5 8 0,-2-4 0,1 1 0,-6-7 0,2 1 0,-5-3 0,2 0 0,-2-2 0,3 3 0,-3-2 0,6 3 0,-6-5 0,2 1 0,-5-3 0,0 0 0,-14-14 0,3 5 0,-18-17 0,11 12 0,-12-6 0,17 10 0,-2-2 0,11 9 0,0-2 0,-2-2 0,-1-1 0,2 0 0,0 2 0,2 2 0,1 1 0,-1 0 0,1 0 0,-1-2 0,0 1 0,1-1 0,1 2 0,6 10 0,3 1 0,11 14 0,-2-7 0,7 4 0,-2-4 0,0-3 0,-5-1 0,-4-4 0,-5-4 0,-2 0 0,-4-3 0,1 1 0,-1 0 0,1 1 0,3 2 0,2 3 0,-1-1 0,-1-1 0,-3-4 0,-2 0 0,-2-2 0,-13 3 0,0 0 0,-27 0 0,17-1 0,-10 0 0,23-1 0,2 0 0,1 4 0,3-2 0,-4 4 0,4-5 0,2-1 0,0 7 0,1-3 0,0 7 0,1-8 0,0 0 0,0-3 0,4-3 0,1 0 0,4-1 0,6 1 0,-6 1 0,12 0 0,-9 0 0,8 0 0,-9 0 0,3 1 0,-8 0 0,-1 0 0,-12 0 0,-11 2 0,-9 0 0,-9 0 0,2 0 0,2-1 0,7 0 0,11-1 0,9 0 0,5 1 0,3 1 0,1 0 0,0 2 0,-18 4 0,11-4 0,-13 1 0,15-4 0</inkml:trace>
  <inkml:trace contextRef="#ctx0" brushRef="#br0" timeOffset="19858">13157 15253 24575,'8'-3'0,"10"1"0,26 2 0,-11 0 0,4 1-1639,8-1 1,4 1 1632,-11-1 0,1 1 1,1 0-735,6 0 1,2 1 0,-1 1 739,1-1 0,0 0 0,2 1-506,-4 0 1,1 0 0,1 0 0,-1 0 505,0 0 0,-1 1 0,1-1 0,0 1 0,-6-1 0,2 1 0,-1-1 0,0 1 0,0 0 0,8 0 0,-1 1 0,0 1 0,0 0 0,-1 0 0,-1 1 0,0 0 0,-1 1-489,-4-1 1,-1 1-1,-1 0 1,1 1 488,-2 1 0,0-1 0,0 2 0,-1-1 0,-1 2 0,-1-1 0,1 1 0,3 2 0,2 1 0,2 2 0,2 1 0,0 0 0,-3-1 0,2 1 0,-3-1 0,1 1 0,3 1 0,-9-2 0,4 1 0,1 0 0,1 2 0,-1-1 0,-3-1 0,-3-2 0,3 3 0,-5-2 0,0-1 0,1 3 0,4 2 0,2 2 0,0 1 0,-3-2 0,-5-1 464,8 6 0,-3 0-464,-7-4 0,3 2 0,0 0 0,-4-1 0,7 5 0,0 1 0,-4-3 0,5 3 0,0 1 0,-4-3 508,-4-2 1,-3-2 0,3 2-509,5 4 0,3 3 0,0 0 0,-4-2 0,-6-6 0,-2-1 0,1 2 0,5 3 0,3 4 0,0 0 0,-4-4 0,4 7 0,0 0 0,-7-7 0,3 5 0,0-1 0,-4-3 0,5 8 0,-2-1 733,-2-4 0,0 2 0,-1-3-733,0 2 0,-2-2 0,4 4 0,0 1 0,0-1 0,1 0 0,-7-9 0,0 1 0,1 0 0,0 1 0,0-1 0,0 1 302,2 1 0,1 0 0,0 0-302,-1 1 0,0 0 0,0 1 0,3 0 0,0 1 0,1 0-686,0 1 1,1 1 0,0-1 685,0 2 0,1-1 0,0 1 0,-5-8 0,0 0 0,0 0 0,1 1-529,1 0 1,0 1 0,1-1 0,0 1 528,1 0 0,0 1 0,1-1 0,1 0 0,-1-1 0,1 0 0,0 1 0,0-1 0,0-1 0,0 0 0,0 1 0,3 0 0,-1-1 0,2 2 0,0-1 0,1 0 0,-2-1 0,1 0 0,-2-1 0,0 1 0,4 0 0,-3-1 0,3 1 0,2 1 0,-1-1 0,-1-1 0,-4-3 0,-1-1 0,-3-3 0,-1 0 0,4 1 0,4 2 0,3 2 0,1 0 0,-1-2 0,-5-4 217,-1-1 1,-3-4 0,4 1-218,4 1 0,6 1 0,-1-1 0,-4-3 0,-8-4 0,-2-2 0,3 0 0,8 0 0,4 0 0,1 0 0,-4-1 0,-4-2 0,-4-1 0,4 0 0,8 0 0,5 0 0,0 0 0,-4-1 0,-6 0 0,-4-1 0,3 1 0,4 0 0,3-1 0,-1 1 0,-4-1 0,-7 0 0,-4 0 0,3 0 0,13 0 0,3 0 0,-4 0 0,-4 0 0,-1 0 0,1 0 0,5-1 0,-6 1 0,-4-1 0,-2 0 0,12-1 0,0 0 0,-17 0 0,-1-1 0,-1-1 0,1 0 0,0 0 0,1-1 0,0 1 0,0-1 0,1 1 0,0-1 0,-1-1 0,0 1 0,-2 0 0,-1 1 738,-1-2 1,0 1-739,20-2 0,-22 2 0,0 0 0,0 0 0,0 1 0,2-1 0,0-1 0,3 1 0,0 0 0,-1-1 0,0 1 0,3-1 0,0 0 0,0-1 0,0 0 850,4 0 1,0 0-851,-1 0 0,2 0 0,-2 0 0,2 0 0,-3 0 0,4 0 0,0-1 0,0 0 0,3-1 0,-5 0 0,-5 1 0,-2 0 0,13-5 0,-1 0 0,6-4 0,-11 4 0,0-1 0,7-1 1623,-8 2 0,-1 2-1623,2-1 202,-9 4 1,-1 0-203,-1 0 0,17-5 0,-17 6 573,13-4-573,-10 4 42,1 1-42,-4-1 0,6 0 0,-3 0 0,7-1 0,0-1 0,-1 2 0,-3 0 0,-5 1 0,-5 2 0,-4 0 0,0-1 0,1 1 0,4-1 0,6-3 0,-1 1 0,2-1 0,1-2 0,-12 4 0,6-2 0,-16 3 0,3 0 0,-6 3 0,5-3 0,-3 2 0,6-2 0,-5 3 0,6-2 0,-6 1 0,5-2 0,-6 2 0,3-1 0,-5 2 0,1-1 0,-1 0 0,1 0 0,-1 0 0,0 1 0,-1-1 0,-2 1 0,0 0 0,0 1 0,0-2 0,3 0 0,1-1 0,0 1 0,-1-1 0,-7 2 0,-4 1 0,-9 3 0,-1-1 0,2 0 0,5-1 0,6-1 0,-29 0 0,4 1 0,2-1 0,0 0 0,-10-2 0,10 2 0,10-2 0,10 13 0,12 7 0,0 4 0,7 3 0,-6-15 0,-1 0 0,-3-7 0,-2 6 0,0-1 0,0 5 0,0-3 0,0-3 0,0-3 0,0-1 0,7 7 0,-2-5 0,10 10 0,-10-12 0,1 3 0,-5 5 0,3 7 0,-1 1 0,2-2 0,-2-14 0,2-6 0,-1-3 0,1-1 0,-2 2 0,0 2 0,-1 0 0,-1 0 0,3-1 0,-2 0 0,1-1 0,-2 2 0,2 0 0,-1 0 0,1-2 0,-1 1 0,1-2 0,-2 3 0,1-1 0,-1 2 0,0-2 0,0 3 0,0-3 0,-1 3 0,0-2 0,0 3 0,-1-2 0,1 1 0,0-1 0,1-2 0,-1 1 0,2-2 0,-2 1 0,1-1 0,-1 2 0,0-1 0,-1 1 0,0 2 0,1-1 0,-1 0 0,0 1 0,1-2 0,-1 0 0,1-1 0,1-3 0,0 3 0,0-2 0,0 0 0,0 0 0,-1-1 0,0 3 0,0-1 0,-1 2 0,-5-7 0,-6-2 0,0-1 0,-2 0 0,8 10 0,-4 3 0,-3 5 0,1 0 0,-2 3 0,8-4 0,1 0 0,1-1 0,1-1 0,10 16 0,-2-8 0,10 18 0,-7-17 0,-1 0 0,-5-7 0,-5 0 0,-1-1 0,-4 0 0,2 0 0,1-1 0,2 0 0,1-2 0,0 1 0</inkml:trace>
  <inkml:trace contextRef="#ctx0" brushRef="#br0" timeOffset="35537">8304 18143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14.1.2025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S" dirty="0"/>
              <a:t>4. </a:t>
            </a:r>
            <a:r>
              <a:rPr lang="en-GB" dirty="0"/>
              <a:t>lota</a:t>
            </a:r>
            <a:r>
              <a:rPr lang="en-I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S" dirty="0"/>
              <a:t>Menningarnæmi og fjölmenning í leikskólastarfi</a:t>
            </a:r>
          </a:p>
        </p:txBody>
      </p:sp>
    </p:spTree>
    <p:extLst>
      <p:ext uri="{BB962C8B-B14F-4D97-AF65-F5344CB8AC3E}">
        <p14:creationId xmlns:p14="http://schemas.microsoft.com/office/powerpoint/2010/main" val="285683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IS" sz="3700" dirty="0"/>
              <a:t>                           </a:t>
            </a:r>
            <a:br>
              <a:rPr lang="en-IS" sz="3700" dirty="0"/>
            </a:br>
            <a:r>
              <a:rPr lang="en-IS" sz="3200" dirty="0"/>
              <a:t>                                 </a:t>
            </a:r>
            <a:br>
              <a:rPr lang="en-IS" sz="3200" dirty="0"/>
            </a:br>
            <a:r>
              <a:rPr lang="en-IS" sz="3200" dirty="0"/>
              <a:t>									Veljið punktana þrjá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716ED-EF48-82E5-6910-2909FE06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137320"/>
            <a:ext cx="5749552" cy="2592287"/>
          </a:xfrm>
        </p:spPr>
        <p:txBody>
          <a:bodyPr/>
          <a:lstStyle/>
          <a:p>
            <a:r>
              <a:rPr lang="en-IS" dirty="0"/>
              <a:t>Skrifa nafn leikskólans.</a:t>
            </a:r>
          </a:p>
          <a:p>
            <a:r>
              <a:rPr lang="en-IS" dirty="0"/>
              <a:t>Skrifa nöfnin ykkar.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3441576"/>
            <a:ext cx="5749552" cy="309299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IS" sz="3200" b="1" dirty="0"/>
              <a:t>	</a:t>
            </a:r>
          </a:p>
          <a:p>
            <a:pPr marL="0" indent="0">
              <a:buNone/>
            </a:pPr>
            <a:endParaRPr lang="en-IS" sz="2800" b="1" dirty="0"/>
          </a:p>
          <a:p>
            <a:pPr marL="0" indent="0">
              <a:buNone/>
            </a:pPr>
            <a:r>
              <a:rPr lang="en-IS" sz="2800" b="1" dirty="0"/>
              <a:t>  </a:t>
            </a:r>
          </a:p>
          <a:p>
            <a:pPr marL="0" indent="0">
              <a:buNone/>
            </a:pPr>
            <a:r>
              <a:rPr lang="en-IS" sz="2800" b="1" dirty="0"/>
              <a:t>                                    (Rename)</a:t>
            </a:r>
          </a:p>
          <a:p>
            <a:endParaRPr lang="en-IS" b="1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EF983A-BCA7-1997-7C60-88890FB91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05" y="3143818"/>
            <a:ext cx="3672408" cy="388508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14:cNvPr>
              <p14:cNvContentPartPr/>
              <p14:nvPr/>
            </p14:nvContentPartPr>
            <p14:xfrm>
              <a:off x="3410025" y="2349194"/>
              <a:ext cx="6557760" cy="464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665" y="2339834"/>
                <a:ext cx="6576480" cy="46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13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353343"/>
            <a:ext cx="11710988" cy="1008113"/>
          </a:xfrm>
        </p:spPr>
        <p:txBody>
          <a:bodyPr/>
          <a:lstStyle/>
          <a:p>
            <a:r>
              <a:rPr lang="en-IS" dirty="0"/>
              <a:t>Dagskráin í dag 15. janúar</a:t>
            </a:r>
            <a:br>
              <a:rPr lang="en-IS" dirty="0"/>
            </a:b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DC59-47FB-A94F-96F8-92DE3328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17440"/>
            <a:ext cx="11710988" cy="4968553"/>
          </a:xfrm>
        </p:spPr>
        <p:txBody>
          <a:bodyPr/>
          <a:lstStyle/>
          <a:p>
            <a:pPr marL="0" indent="0">
              <a:buNone/>
            </a:pPr>
            <a:endParaRPr lang="en-I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s-IS" sz="1600" b="1" dirty="0">
                <a:solidFill>
                  <a:srgbClr val="2D3B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Klukkan 13:00 </a:t>
            </a:r>
          </a:p>
          <a:p>
            <a:pPr marL="0" indent="0">
              <a:buNone/>
            </a:pPr>
            <a:r>
              <a:rPr lang="is-IS" sz="1600" dirty="0">
                <a:solidFill>
                  <a:srgbClr val="2D3B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Upphitun og undirbúningur fyrir fyrirlestur</a:t>
            </a: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s-I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Fyrirlestur Nichole Leigh Mosty gestakennara</a:t>
            </a:r>
          </a:p>
          <a:p>
            <a:pPr marL="0" indent="0">
              <a:buNone/>
            </a:pPr>
            <a:endParaRPr lang="is-IS" sz="1600" dirty="0">
              <a:solidFill>
                <a:srgbClr val="2D3B4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s-IS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Klukkan 14:00</a:t>
            </a:r>
            <a:endParaRPr lang="en-I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S" sz="1600" dirty="0">
                <a:solidFill>
                  <a:srgbClr val="2D3B4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Umræður í samskiptaherbergjum 15 mínútur (samskiptaherbergi)</a:t>
            </a:r>
          </a:p>
          <a:p>
            <a:pPr marL="0" indent="0">
              <a:buNone/>
            </a:pPr>
            <a:endParaRPr lang="en-I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s-IS" sz="1600" b="1" dirty="0">
                <a:solidFill>
                  <a:srgbClr val="2D3B4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Klukkan 14:15 – 14:30</a:t>
            </a:r>
          </a:p>
          <a:p>
            <a:pPr marL="0" indent="0">
              <a:buNone/>
            </a:pPr>
            <a:r>
              <a:rPr lang="is-IS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Framhald - Nichole Leigh Mosty gestakennari svarar spurningum</a:t>
            </a:r>
          </a:p>
          <a:p>
            <a:pPr marL="0" indent="0">
              <a:buNone/>
            </a:pPr>
            <a:endParaRPr lang="is-IS" sz="16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s-IS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s-IS" sz="1200" dirty="0">
              <a:solidFill>
                <a:srgbClr val="2D3B45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s-IS" sz="1200" dirty="0">
              <a:solidFill>
                <a:srgbClr val="2D3B45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68466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6B21DC-F297-9E97-F018-CFBBC0D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705273"/>
            <a:ext cx="11710988" cy="1152128"/>
          </a:xfrm>
        </p:spPr>
        <p:txBody>
          <a:bodyPr/>
          <a:lstStyle/>
          <a:p>
            <a:r>
              <a:rPr lang="en-IS" dirty="0"/>
              <a:t>Umræður í samskiptaherbergjum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75E1E-6B74-7CF4-2AA8-5D59EE91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10" y="1425352"/>
            <a:ext cx="12048182" cy="5400599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endParaRPr lang="en-GB" sz="18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Hvernig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fjölbreytileikinn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þínum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	a) 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Hvernig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er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arnahópurinn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	b) 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Hvernig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starfsmannahópurinn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 algn="l" fontAlgn="base">
              <a:buAutoNum type="arabicPeriod" startAt="2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Er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fjölmenningarstefna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þínum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? Ef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svo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þekkir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þú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fjölmenningarstefnuna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?</a:t>
            </a:r>
          </a:p>
          <a:p>
            <a:pPr marL="0" indent="0" algn="l" fontAlgn="base"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Finnst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þér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mikilvægt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að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hafa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fjölmenningarstefnu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af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hverju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?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3.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Eruð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þið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vinna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fjölmenningarverkefni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þínum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. Ef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svo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er,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hvernig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verkefni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? 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4.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Hugmyndir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að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verkefnum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eða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aðferðum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: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	a)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Komið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hugmyndir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fjölmenningarverkefnum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sem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hægt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vinna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marL="0" indent="0" algn="l" fontAlgn="base">
              <a:buNone/>
            </a:pPr>
            <a:r>
              <a:rPr lang="en-GB" sz="2000" dirty="0" err="1">
                <a:solidFill>
                  <a:srgbClr val="000000"/>
                </a:solidFill>
                <a:latin typeface="+mn-lt"/>
              </a:rPr>
              <a:t>eða</a:t>
            </a:r>
            <a:endParaRPr lang="en-GB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	b)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Komið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hugmyndir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fjölmenningarlegri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1" i="0" dirty="0" err="1">
                <a:solidFill>
                  <a:srgbClr val="000000"/>
                </a:solidFill>
                <a:effectLst/>
                <a:latin typeface="+mn-lt"/>
              </a:rPr>
              <a:t>starfsaðferð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sem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hægt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er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að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innleiða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í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+mn-lt"/>
              </a:rPr>
              <a:t>leikskóla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GB" sz="2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6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3B3E-E783-4AEB-E45F-4DAA07D9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Kveikt á myndavélinni</a:t>
            </a:r>
          </a:p>
        </p:txBody>
      </p:sp>
      <p:pic>
        <p:nvPicPr>
          <p:cNvPr id="9" name="Content Placeholder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02A99FF-6964-92D0-B135-B9CF936E0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17" y="3081536"/>
            <a:ext cx="2933700" cy="18288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10FFAF-3B6F-B4ED-C0F7-59E7D87C3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185" y="2300278"/>
            <a:ext cx="8162553" cy="4234296"/>
          </a:xfrm>
        </p:spPr>
        <p:txBody>
          <a:bodyPr/>
          <a:lstStyle/>
          <a:p>
            <a:r>
              <a:rPr lang="en-IS" dirty="0"/>
              <a:t>Vinsamlega hafið kveikt á </a:t>
            </a:r>
            <a:r>
              <a:rPr lang="en-IS"/>
              <a:t>myndavélinni </a:t>
            </a:r>
            <a:endParaRPr lang="en-IS" b="1" dirty="0"/>
          </a:p>
          <a:p>
            <a:r>
              <a:rPr lang="en-IS" dirty="0"/>
              <a:t>Start Video!</a:t>
            </a:r>
          </a:p>
        </p:txBody>
      </p:sp>
    </p:spTree>
    <p:extLst>
      <p:ext uri="{BB962C8B-B14F-4D97-AF65-F5344CB8AC3E}">
        <p14:creationId xmlns:p14="http://schemas.microsoft.com/office/powerpoint/2010/main" val="33701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5DD8AF-19C1-30CA-84F0-CE5A50D3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2"/>
            <a:ext cx="11710988" cy="1563067"/>
          </a:xfrm>
        </p:spPr>
        <p:txBody>
          <a:bodyPr/>
          <a:lstStyle/>
          <a:p>
            <a:br>
              <a:rPr lang="is-IS" sz="40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s-IS" sz="4000" b="1" dirty="0">
                <a:solidFill>
                  <a:srgbClr val="242424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Fjölmenningarverkefni í leikskólanum mínum</a:t>
            </a:r>
            <a:br>
              <a:rPr lang="is-IS" sz="40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I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69449-15C7-9F82-05CD-4616673C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36" y="2300278"/>
            <a:ext cx="7151877" cy="4234296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endParaRPr lang="is-IS" sz="1200" dirty="0">
              <a:solidFill>
                <a:srgbClr val="24242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Þið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finnið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hugmyndir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fjölmenningarverkefnum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kennsluvefnum</a:t>
            </a:r>
            <a:r>
              <a:rPr lang="en-GB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lota –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Verkefni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fyrir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þátttakendur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GB" sz="24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leikskólunum</a:t>
            </a:r>
            <a:endParaRPr lang="en-GB" sz="2400" i="1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2400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SEGJA 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FRÁ VERKEFNINU </a:t>
            </a:r>
            <a:r>
              <a:rPr lang="en-GB" sz="24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ÍSLENSKUTÍMA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(Nichole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getur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aðstoðað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ykkur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skrifa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tölvupóst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buNone/>
            </a:pPr>
            <a:endParaRPr lang="en-I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I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9C0D00-C080-45CE-A193-3301F5ED7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1" y="2297986"/>
            <a:ext cx="4346418" cy="4233862"/>
          </a:xfrm>
        </p:spPr>
      </p:pic>
    </p:spTree>
    <p:extLst>
      <p:ext uri="{BB962C8B-B14F-4D97-AF65-F5344CB8AC3E}">
        <p14:creationId xmlns:p14="http://schemas.microsoft.com/office/powerpoint/2010/main" val="280212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Markmið á námskeiðinu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EEF45-435C-BF43-A5FB-11C7D20D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dirty="0"/>
              <a:t>Hvaða markmið ert þú með?</a:t>
            </a:r>
          </a:p>
          <a:p>
            <a:r>
              <a:rPr lang="en-IS" dirty="0"/>
              <a:t>Hvaða markmið ætlar þú að setja?</a:t>
            </a:r>
          </a:p>
          <a:p>
            <a:r>
              <a:rPr lang="en-IS" dirty="0"/>
              <a:t>Segja frá markmiðum ykkar í heimsókn II.</a:t>
            </a:r>
          </a:p>
          <a:p>
            <a:pPr marL="0" indent="0">
              <a:buNone/>
            </a:pPr>
            <a:endParaRPr lang="en-IS" dirty="0"/>
          </a:p>
          <a:p>
            <a:pPr marL="0" indent="0">
              <a:buNone/>
            </a:pPr>
            <a:r>
              <a:rPr lang="en-IS" dirty="0"/>
              <a:t>Upplýsingar á kennsluvefnum og í tölvupósti</a:t>
            </a:r>
          </a:p>
        </p:txBody>
      </p:sp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Heimsókn II</a:t>
            </a:r>
            <a:br>
              <a:rPr lang="en-IS" dirty="0"/>
            </a:br>
            <a:r>
              <a:rPr lang="en-IS" dirty="0"/>
              <a:t>janúar og febrúar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DC59-47FB-A94F-96F8-92DE3328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865512"/>
            <a:ext cx="11710988" cy="3668638"/>
          </a:xfrm>
        </p:spPr>
        <p:txBody>
          <a:bodyPr/>
          <a:lstStyle/>
          <a:p>
            <a:pPr algn="l" fontAlgn="base"/>
            <a:r>
              <a:rPr lang="en-GB" sz="2400" dirty="0" err="1">
                <a:solidFill>
                  <a:srgbClr val="000000"/>
                </a:solidFill>
                <a:latin typeface="+mn-lt"/>
              </a:rPr>
              <a:t>S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taðheimsókn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eða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zoom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heimsókn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Þið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getið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2900" b="1" i="0" dirty="0" err="1">
                <a:solidFill>
                  <a:srgbClr val="000000"/>
                </a:solidFill>
                <a:effectLst/>
                <a:latin typeface="+mn-lt"/>
              </a:rPr>
              <a:t>skrifað</a:t>
            </a:r>
            <a:r>
              <a:rPr lang="en-GB" sz="29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1" i="0" dirty="0" err="1">
                <a:solidFill>
                  <a:srgbClr val="000000"/>
                </a:solidFill>
                <a:effectLst/>
                <a:latin typeface="+mn-lt"/>
              </a:rPr>
              <a:t>mér</a:t>
            </a:r>
            <a:r>
              <a:rPr lang="en-GB" sz="2900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1" i="0" dirty="0" err="1">
                <a:solidFill>
                  <a:srgbClr val="000000"/>
                </a:solidFill>
                <a:effectLst/>
                <a:latin typeface="+mn-lt"/>
              </a:rPr>
              <a:t>póst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með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óskum</a:t>
            </a:r>
            <a:r>
              <a:rPr lang="en-GB" sz="2900" b="0" i="0" dirty="0">
                <a:solidFill>
                  <a:srgbClr val="000000"/>
                </a:solidFill>
                <a:effectLst/>
                <a:latin typeface="+mn-lt"/>
              </a:rPr>
              <a:t> um </a:t>
            </a:r>
            <a:r>
              <a:rPr lang="en-GB" sz="2900" b="0" i="0" dirty="0" err="1">
                <a:solidFill>
                  <a:srgbClr val="000000"/>
                </a:solidFill>
                <a:effectLst/>
                <a:latin typeface="+mn-lt"/>
              </a:rPr>
              <a:t>tíma</a:t>
            </a:r>
            <a:r>
              <a:rPr lang="en-GB" sz="2900" dirty="0">
                <a:solidFill>
                  <a:srgbClr val="000000"/>
                </a:solidFill>
                <a:latin typeface="+mn-lt"/>
              </a:rPr>
              <a:t>.</a:t>
            </a:r>
            <a:endParaRPr lang="en-GB" sz="2900" b="0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Heimsóknin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tekur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innan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við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klukkutíma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tekur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lengri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tíma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þar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sem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eru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fleiri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einn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+mn-lt"/>
              </a:rPr>
              <a:t>þátttakandi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. </a:t>
            </a:r>
          </a:p>
          <a:p>
            <a:r>
              <a:rPr lang="en-GB" sz="2400" dirty="0" err="1">
                <a:solidFill>
                  <a:srgbClr val="000000"/>
                </a:solidFill>
                <a:latin typeface="+mn-lt"/>
              </a:rPr>
              <a:t>Í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heimsókninni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ætlum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við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að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tala um; </a:t>
            </a:r>
          </a:p>
          <a:p>
            <a:pPr lvl="1"/>
            <a:r>
              <a:rPr lang="en-GB" sz="2400" dirty="0" err="1">
                <a:solidFill>
                  <a:srgbClr val="000000"/>
                </a:solidFill>
                <a:latin typeface="+mn-lt"/>
              </a:rPr>
              <a:t>íslenskunámið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lvl="1"/>
            <a:r>
              <a:rPr lang="en-GB" sz="3200" b="1" dirty="0" err="1">
                <a:solidFill>
                  <a:srgbClr val="000000"/>
                </a:solidFill>
                <a:latin typeface="+mn-lt"/>
              </a:rPr>
              <a:t>markmið</a:t>
            </a:r>
            <a:r>
              <a:rPr lang="en-GB" sz="320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lvl="1"/>
            <a:r>
              <a:rPr lang="en-GB" sz="2400" dirty="0" err="1">
                <a:solidFill>
                  <a:srgbClr val="000000"/>
                </a:solidFill>
                <a:latin typeface="+mn-lt"/>
              </a:rPr>
              <a:t>fjölmenningarverkefni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algn="l" fontAlgn="base"/>
            <a:endParaRPr lang="en-GB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4202</TotalTime>
  <Words>319</Words>
  <Application>Microsoft Macintosh PowerPoint</Application>
  <PresentationFormat>Custom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Lato Extended</vt:lpstr>
      <vt:lpstr>1_Office Theme</vt:lpstr>
      <vt:lpstr>4. lota </vt:lpstr>
      <vt:lpstr>                                                                       Veljið punktana þrjá</vt:lpstr>
      <vt:lpstr>Dagskráin í dag 15. janúar </vt:lpstr>
      <vt:lpstr>Umræður í samskiptaherbergjum</vt:lpstr>
      <vt:lpstr>Kveikt á myndavélinni</vt:lpstr>
      <vt:lpstr> Fjölmenningarverkefni í leikskólanum mínum  </vt:lpstr>
      <vt:lpstr>Markmið á námskeiðinu</vt:lpstr>
      <vt:lpstr>Heimsókn II janúar og febrúar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7</cp:revision>
  <dcterms:created xsi:type="dcterms:W3CDTF">2021-03-23T18:16:13Z</dcterms:created>
  <dcterms:modified xsi:type="dcterms:W3CDTF">2025-01-15T13:23:09Z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