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4"/>
  </p:notesMasterIdLst>
  <p:sldIdLst>
    <p:sldId id="256" r:id="rId5"/>
    <p:sldId id="260" r:id="rId6"/>
    <p:sldId id="261" r:id="rId7"/>
    <p:sldId id="265" r:id="rId8"/>
    <p:sldId id="263" r:id="rId9"/>
    <p:sldId id="262" r:id="rId10"/>
    <p:sldId id="264" r:id="rId11"/>
    <p:sldId id="257" r:id="rId12"/>
    <p:sldId id="258" r:id="rId13"/>
  </p:sldIdLst>
  <p:sldSz cx="13012738" cy="73152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579438" indent="-1222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1160463" indent="-2460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741488" indent="-3698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2322513" indent="-4937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15"/>
    <p:restoredTop sz="95909"/>
  </p:normalViewPr>
  <p:slideViewPr>
    <p:cSldViewPr>
      <p:cViewPr varScale="1">
        <p:scale>
          <a:sx n="111" d="100"/>
          <a:sy n="111" d="100"/>
        </p:scale>
        <p:origin x="224" y="408"/>
      </p:cViewPr>
      <p:guideLst>
        <p:guide orient="horz" pos="2304"/>
        <p:guide pos="40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9T14:50:37.1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26519 6416 24575,'-38'26'0,"0"0"0,0-3 0,-1 0 0,10-6 0,0 1 0,1-1 0,-4-1 0,3-2 0,4-2 0,3-1 0,-4 0 0,3 2 0,1-1 0,-5 4 0,2-1 0,1 1 0,-1 1 0,3-3 0,0 2 0,-1 1 0,2-1 0,1-1 0,-4 3 0,-15 12 0,20-15 0,-4 4 0,8-7 0,1 0 0,-4 1 0,-1 3 0,-11 8-1093,3 3 1,-5 8 0,-2 4 436,7-5 1,-2 3-1,0 1 1,-1 1 0,0-1 609,-2-1 0,-1 0 0,0 0 0,1-1 0,1 1 46,5-3 0,2 1 0,0-1 0,-1-1 0,-2-2-656,-4-2 1,-3-2-1,0-1 1,1-2 0,4-5 25,-8 2 0,0-2 523,-3 6 0,-4 3 0,5-4 107,10-10 0,5-3 0,3 0 0,6-4 3276,4-3-2174,8-4 2174,2-1-5,-9 5-2554,-3 5-717,-9 6 0,0 1 0,-1-1 0,2-1 0,1-1 0,5-3 0,-3 2 0,2 0 0,-10 14 0,4-3 0,4-2 0,-1 0 0,-4 5 0,0-3 0,-1 0 0,-6 3 0,7-7 0,2 0 0,-1-1 0,0 2 0,12-10 0,-5 6 0,7-7 0,-5 3 0,6-5 0,-2 3 0,6-5 0,-1 1 0,3-4 0,-1 0 0,0 1 0,-2 0 0,-2 2 0,1 0 0,-3 2 0,1 0 0,0 0 0,-1 0 0,2 0 0,0-1 0,0 1 0,0 0 0,1-1 0,0 0 0,2-1 0,0-1 0,-1 2 0,1-2 0,-5 6 0,3-4 0,-5 6 0,5-7 0,-3 3 0,6-4 0,-3 1 0,2-1 0,-3 3 0,2-2 0,-3 3 0,4-2 0,-1 2 0,3-4 0,-1 1 0,2-3 0,-2 1 0,1 1 0,-1 1 0,-1 0 0,2-1 0,-1 0 0,1-1 0,-1 1 0,1-1 0,-1 1 0,-1-1 0,2 0 0,-2 2 0,2-3 0,-1 0 0,2 0 0,0-1 0,-1 0 0,0 0 0,1 1 0,0 0 0,1-1 0,1 0 0,-2-15 0,2-9 0,-1-6 0,1-5 0,-2 16 0,-1-4 0,0 12 0,0 0 0,1 7 0,-1 0 0,1 3 0,-1-2 0,0 0 0,1-1 0,-1 0 0,1-2 0,-2 2 0,1-2 0,0 1 0,-1-2 0,1 1 0,-1 0 0,2 3 0,-2-5 0,1 2 0,0-10 0,1 5 0,0-7 0,0 7 0,0-2 0,0 7 0,1-1 0,-1 3 0,0-4 0,0 2 0,1-6 0,0 5 0,-1 0 0,3 5 0,7 8 0,5 4 0,4 2 0,0-1 0,-5-3 0,-3-2 0,-3-2 0,-4-3 0,-2 0 0,7 5 0,-4-3 0,7 7 0,-7-8 0,5 4 0,-5-4 0,4 3 0,-3-2 0,5 4 0,-4-2 0,5 3 0,-5-3 0,3 2 0,-6-3 0,2 0 0,-3-2 0,0 0 0,0-1 0,1 1 0,-1 0 0,-1-1 0,1 0 0,0 0 0,0 2 0,2 0 0,0 0 0,0 0 0,-1 0 0,1 0 0,1 1 0,-1 1 0,0-2 0,-2-1 0,2 4 0,0-1 0,3 6 0,-1-2 0,-2-3 0,-1-2 0,-3-3 0,0-2 0,-1 1 0,-13-1 0,1 1 0,-14-2 0,3 0 0,0 0 0,-1-1 0,4 1 0,3-1 0,4 2 0,4-1 0,0 1 0,1 0 0,1 0 0,3 0 0,-2 0 0,1-1 0,-1 1 0,1 0 0,3 0 0,0 0 0,-1 0 0,0 0 0,1 1 0,0 0 0,1-1 0,0 1 0,-4 1 0,3 1 0,-3 1 0,4-2 0,0-3 0,5-21 0,-1 8 0,3-24 0,-3 23 0,0-4 0,-3 11 0,0 2 0,0 4 0,-1-2 0,0 2 0,1-2 0,-1-3 0,1 1 0,-1-2 0,1 3 0,-1 3 0,3 2 0,2 5 0,5 5 0,5 8 0,-2-4 0,1 1 0,-6-7 0,2 1 0,-5-3 0,2 0 0,-2-2 0,3 3 0,-3-2 0,6 3 0,-6-5 0,2 1 0,-5-3 0,0 0 0,-14-14 0,3 5 0,-18-17 0,11 12 0,-12-6 0,17 10 0,-2-2 0,11 9 0,0-2 0,-2-2 0,-1-1 0,2 0 0,0 2 0,2 2 0,1 1 0,-1 0 0,1 0 0,-1-2 0,0 1 0,1-1 0,1 2 0,6 10 0,3 1 0,11 14 0,-2-7 0,7 4 0,-2-4 0,0-3 0,-5-1 0,-4-4 0,-5-4 0,-2 0 0,-4-3 0,1 1 0,-1 0 0,1 1 0,3 2 0,2 3 0,-1-1 0,-1-1 0,-3-4 0,-2 0 0,-2-2 0,-13 3 0,0 0 0,-27 0 0,17-1 0,-10 0 0,23-1 0,2 0 0,1 4 0,3-2 0,-4 4 0,4-5 0,2-1 0,0 7 0,1-3 0,0 7 0,1-8 0,0 0 0,0-3 0,4-3 0,1 0 0,4-1 0,6 1 0,-6 1 0,12 0 0,-9 0 0,8 0 0,-9 0 0,3 1 0,-8 0 0,-1 0 0,-12 0 0,-11 2 0,-9 0 0,-9 0 0,2 0 0,2-1 0,7 0 0,11-1 0,9 0 0,5 1 0,3 1 0,1 0 0,0 2 0,-18 4 0,11-4 0,-13 1 0,15-4 0</inkml:trace>
  <inkml:trace contextRef="#ctx0" brushRef="#br0" timeOffset="19858">13157 15253 24575,'8'-3'0,"10"1"0,26 2 0,-11 0 0,4 1-1639,8-1 1,4 1 1632,-11-1 0,1 1 1,1 0-735,6 0 1,2 1 0,-1 1 739,1-1 0,0 0 0,2 1-506,-4 0 1,1 0 0,1 0 0,-1 0 505,0 0 0,-1 1 0,1-1 0,0 1 0,-6-1 0,2 1 0,-1-1 0,0 1 0,0 0 0,8 0 0,-1 1 0,0 1 0,0 0 0,-1 0 0,-1 1 0,0 0 0,-1 1-489,-4-1 1,-1 1-1,-1 0 1,1 1 488,-2 1 0,0-1 0,0 2 0,-1-1 0,-1 2 0,-1-1 0,1 1 0,3 2 0,2 1 0,2 2 0,2 1 0,0 0 0,-3-1 0,2 1 0,-3-1 0,1 1 0,3 1 0,-9-2 0,4 1 0,1 0 0,1 2 0,-1-1 0,-3-1 0,-3-2 0,3 3 0,-5-2 0,0-1 0,1 3 0,4 2 0,2 2 0,0 1 0,-3-2 0,-5-1 464,8 6 0,-3 0-464,-7-4 0,3 2 0,0 0 0,-4-1 0,7 5 0,0 1 0,-4-3 0,5 3 0,0 1 0,-4-3 508,-4-2 1,-3-2 0,3 2-509,5 4 0,3 3 0,0 0 0,-4-2 0,-6-6 0,-2-1 0,1 2 0,5 3 0,3 4 0,0 0 0,-4-4 0,4 7 0,0 0 0,-7-7 0,3 5 0,0-1 0,-4-3 0,5 8 0,-2-1 733,-2-4 0,0 2 0,-1-3-733,0 2 0,-2-2 0,4 4 0,0 1 0,0-1 0,1 0 0,-7-9 0,0 1 0,1 0 0,0 1 0,0-1 0,0 1 302,2 1 0,1 0 0,0 0-302,-1 1 0,0 0 0,0 1 0,3 0 0,0 1 0,1 0-686,0 1 1,1 1 0,0-1 685,0 2 0,1-1 0,0 1 0,-5-8 0,0 0 0,0 0 0,1 1-529,1 0 1,0 1 0,1-1 0,0 1 528,1 0 0,0 1 0,1-1 0,1 0 0,-1-1 0,1 0 0,0 1 0,0-1 0,0-1 0,0 0 0,0 1 0,3 0 0,-1-1 0,2 2 0,0-1 0,1 0 0,-2-1 0,1 0 0,-2-1 0,0 1 0,4 0 0,-3-1 0,3 1 0,2 1 0,-1-1 0,-1-1 0,-4-3 0,-1-1 0,-3-3 0,-1 0 0,4 1 0,4 2 0,3 2 0,1 0 0,-1-2 0,-5-4 217,-1-1 1,-3-4 0,4 1-218,4 1 0,6 1 0,-1-1 0,-4-3 0,-8-4 0,-2-2 0,3 0 0,8 0 0,4 0 0,1 0 0,-4-1 0,-4-2 0,-4-1 0,4 0 0,8 0 0,5 0 0,0 0 0,-4-1 0,-6 0 0,-4-1 0,3 1 0,4 0 0,3-1 0,-1 1 0,-4-1 0,-7 0 0,-4 0 0,3 0 0,13 0 0,3 0 0,-4 0 0,-4 0 0,-1 0 0,1 0 0,5-1 0,-6 1 0,-4-1 0,-2 0 0,12-1 0,0 0 0,-17 0 0,-1-1 0,-1-1 0,1 0 0,0 0 0,1-1 0,0 1 0,0-1 0,1 1 0,0-1 0,-1-1 0,0 1 0,-2 0 0,-1 1 738,-1-2 1,0 1-739,20-2 0,-22 2 0,0 0 0,0 0 0,0 1 0,2-1 0,0-1 0,3 1 0,0 0 0,-1-1 0,0 1 0,3-1 0,0 0 0,0-1 0,0 0 850,4 0 1,0 0-851,-1 0 0,2 0 0,-2 0 0,2 0 0,-3 0 0,4 0 0,0-1 0,0 0 0,3-1 0,-5 0 0,-5 1 0,-2 0 0,13-5 0,-1 0 0,6-4 0,-11 4 0,0-1 0,7-1 1623,-8 2 0,-1 2-1623,2-1 202,-9 4 1,-1 0-203,-1 0 0,17-5 0,-17 6 573,13-4-573,-10 4 42,1 1-42,-4-1 0,6 0 0,-3 0 0,7-1 0,0-1 0,-1 2 0,-3 0 0,-5 1 0,-5 2 0,-4 0 0,0-1 0,1 1 0,4-1 0,6-3 0,-1 1 0,2-1 0,1-2 0,-12 4 0,6-2 0,-16 3 0,3 0 0,-6 3 0,5-3 0,-3 2 0,6-2 0,-5 3 0,6-2 0,-6 1 0,5-2 0,-6 2 0,3-1 0,-5 2 0,1-1 0,-1 0 0,1 0 0,-1 0 0,0 1 0,-1-1 0,-2 1 0,0 0 0,0 1 0,0-2 0,3 0 0,1-1 0,0 1 0,-1-1 0,-7 2 0,-4 1 0,-9 3 0,-1-1 0,2 0 0,5-1 0,6-1 0,-29 0 0,4 1 0,2-1 0,0 0 0,-10-2 0,10 2 0,10-2 0,10 13 0,12 7 0,0 4 0,7 3 0,-6-15 0,-1 0 0,-3-7 0,-2 6 0,0-1 0,0 5 0,0-3 0,0-3 0,0-3 0,0-1 0,7 7 0,-2-5 0,10 10 0,-10-12 0,1 3 0,-5 5 0,3 7 0,-1 1 0,2-2 0,-2-14 0,2-6 0,-1-3 0,1-1 0,-2 2 0,0 2 0,-1 0 0,-1 0 0,3-1 0,-2 0 0,1-1 0,-2 2 0,2 0 0,-1 0 0,1-2 0,-1 1 0,1-2 0,-2 3 0,1-1 0,-1 2 0,0-2 0,0 3 0,0-3 0,-1 3 0,0-2 0,0 3 0,-1-2 0,1 1 0,0-1 0,1-2 0,-1 1 0,2-2 0,-2 1 0,1-1 0,-1 2 0,0-1 0,-1 1 0,0 2 0,1-1 0,-1 0 0,0 1 0,1-2 0,-1 0 0,1-1 0,1-3 0,0 3 0,0-2 0,0 0 0,0 0 0,-1-1 0,0 3 0,0-1 0,-1 2 0,-5-7 0,-6-2 0,0-1 0,-2 0 0,8 10 0,-4 3 0,-3 5 0,1 0 0,-2 3 0,8-4 0,1 0 0,1-1 0,1-1 0,10 16 0,-2-8 0,10 18 0,-7-17 0,-1 0 0,-5-7 0,-5 0 0,-1-1 0,-4 0 0,2 0 0,1-1 0,2 0 0,1-2 0,0 1 0</inkml:trace>
  <inkml:trace contextRef="#ctx0" brushRef="#br0" timeOffset="35537">8304 18143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F0A78-7E7B-6B45-BCC2-01534536424C}" type="datetimeFigureOut">
              <a:rPr lang="is-IS" smtClean="0"/>
              <a:t>10.1.2024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47B9E-A4E8-D449-9C8A-4C9C21FA11E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240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956" y="2272454"/>
            <a:ext cx="11060827" cy="15680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911" y="4145280"/>
            <a:ext cx="9108917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580781" indent="0" algn="ctr">
              <a:buNone/>
              <a:defRPr/>
            </a:lvl2pPr>
            <a:lvl3pPr marL="1161562" indent="0" algn="ctr">
              <a:buNone/>
              <a:defRPr/>
            </a:lvl3pPr>
            <a:lvl4pPr marL="1742343" indent="0" algn="ctr">
              <a:buNone/>
              <a:defRPr/>
            </a:lvl4pPr>
            <a:lvl5pPr marL="2323125" indent="0" algn="ctr">
              <a:buNone/>
              <a:defRPr/>
            </a:lvl5pPr>
            <a:lvl6pPr marL="2903906" indent="0" algn="ctr">
              <a:buNone/>
              <a:defRPr/>
            </a:lvl6pPr>
            <a:lvl7pPr marL="3484687" indent="0" algn="ctr">
              <a:buNone/>
              <a:defRPr/>
            </a:lvl7pPr>
            <a:lvl8pPr marL="4065468" indent="0" algn="ctr">
              <a:buNone/>
              <a:defRPr/>
            </a:lvl8pPr>
            <a:lvl9pPr marL="4646249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786AE-77DD-D346-B2A8-065B1BCD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is-I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10E49-5BC4-B846-8353-773ED45E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5ECB9-01BD-0642-AE0F-7940E0DC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7A568DC-191C-4140-84F7-5FA2B231388A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25149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9C2CE-CFDA-7949-A48D-8581D892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2E91-B3DE-3C48-A957-A70B27DA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26D33-5B28-D34A-9FAE-FE14903B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67415-1F14-D54B-91E0-EFAD34CCC84D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1780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917" y="4700694"/>
            <a:ext cx="11060827" cy="145288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917" y="3100495"/>
            <a:ext cx="11060827" cy="1600199"/>
          </a:xfrm>
        </p:spPr>
        <p:txBody>
          <a:bodyPr anchor="b"/>
          <a:lstStyle>
            <a:lvl1pPr marL="0" indent="0">
              <a:buNone/>
              <a:defRPr sz="2500"/>
            </a:lvl1pPr>
            <a:lvl2pPr marL="580781" indent="0">
              <a:buNone/>
              <a:defRPr sz="2300"/>
            </a:lvl2pPr>
            <a:lvl3pPr marL="1161562" indent="0">
              <a:buNone/>
              <a:defRPr sz="2000"/>
            </a:lvl3pPr>
            <a:lvl4pPr marL="1742343" indent="0">
              <a:buNone/>
              <a:defRPr sz="1800"/>
            </a:lvl4pPr>
            <a:lvl5pPr marL="2323125" indent="0">
              <a:buNone/>
              <a:defRPr sz="1800"/>
            </a:lvl5pPr>
            <a:lvl6pPr marL="2903906" indent="0">
              <a:buNone/>
              <a:defRPr sz="1800"/>
            </a:lvl6pPr>
            <a:lvl7pPr marL="3484687" indent="0">
              <a:buNone/>
              <a:defRPr sz="1800"/>
            </a:lvl7pPr>
            <a:lvl8pPr marL="4065468" indent="0">
              <a:buNone/>
              <a:defRPr sz="1800"/>
            </a:lvl8pPr>
            <a:lvl9pPr marL="4646249" indent="0">
              <a:buNone/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378A8-0870-A44C-8F0A-B40D408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C8AD3-ED54-6840-BDA8-37CD230A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0BE5C-3509-FB4B-9A0D-1A8082B2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2F703-3D7A-AD42-9041-44CB1FF914CE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92597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637" y="2300278"/>
            <a:ext cx="5747293" cy="423429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4808" y="2300278"/>
            <a:ext cx="5747293" cy="423429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424BEA-E61D-264B-9943-20421FB2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1A8D73-74D6-904C-84DD-0CE5EC4B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2D7120-D379-FE47-BE4A-028D5B29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3A96-18A3-B94B-A2F1-1F55EDC3BD73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56416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7" y="1009640"/>
            <a:ext cx="11711464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637" y="2260807"/>
            <a:ext cx="5749552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781" indent="0">
              <a:buNone/>
              <a:defRPr sz="2500" b="1"/>
            </a:lvl2pPr>
            <a:lvl3pPr marL="1161562" indent="0">
              <a:buNone/>
              <a:defRPr sz="2300" b="1"/>
            </a:lvl3pPr>
            <a:lvl4pPr marL="1742343" indent="0">
              <a:buNone/>
              <a:defRPr sz="2000" b="1"/>
            </a:lvl4pPr>
            <a:lvl5pPr marL="2323125" indent="0">
              <a:buNone/>
              <a:defRPr sz="2000" b="1"/>
            </a:lvl5pPr>
            <a:lvl6pPr marL="2903906" indent="0">
              <a:buNone/>
              <a:defRPr sz="2000" b="1"/>
            </a:lvl6pPr>
            <a:lvl7pPr marL="3484687" indent="0">
              <a:buNone/>
              <a:defRPr sz="2000" b="1"/>
            </a:lvl7pPr>
            <a:lvl8pPr marL="4065468" indent="0">
              <a:buNone/>
              <a:defRPr sz="2000" b="1"/>
            </a:lvl8pPr>
            <a:lvl9pPr marL="4646249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637" y="2943220"/>
            <a:ext cx="5749552" cy="359135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0291" y="2260807"/>
            <a:ext cx="5751811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781" indent="0">
              <a:buNone/>
              <a:defRPr sz="2500" b="1"/>
            </a:lvl2pPr>
            <a:lvl3pPr marL="1161562" indent="0">
              <a:buNone/>
              <a:defRPr sz="2300" b="1"/>
            </a:lvl3pPr>
            <a:lvl4pPr marL="1742343" indent="0">
              <a:buNone/>
              <a:defRPr sz="2000" b="1"/>
            </a:lvl4pPr>
            <a:lvl5pPr marL="2323125" indent="0">
              <a:buNone/>
              <a:defRPr sz="2000" b="1"/>
            </a:lvl5pPr>
            <a:lvl6pPr marL="2903906" indent="0">
              <a:buNone/>
              <a:defRPr sz="2000" b="1"/>
            </a:lvl6pPr>
            <a:lvl7pPr marL="3484687" indent="0">
              <a:buNone/>
              <a:defRPr sz="2000" b="1"/>
            </a:lvl7pPr>
            <a:lvl8pPr marL="4065468" indent="0">
              <a:buNone/>
              <a:defRPr sz="2000" b="1"/>
            </a:lvl8pPr>
            <a:lvl9pPr marL="4646249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0291" y="2943220"/>
            <a:ext cx="5751811" cy="359135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5A82E8-E88C-C040-8CC9-8C7D00EA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69517B-8AE8-9540-99E8-C09EB3E4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893805-F5BE-434C-B7BC-5DD95200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AAD0-4FCE-6B4B-BE38-8802A40B2D74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5907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2027FCF-792F-3F4E-9574-B7BE2D47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BC2A99-8285-9441-B090-4BE28523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F79EA8-ECE2-EF43-9778-1BE0FC38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B6CA0-5298-2A43-A6A8-4D3193559C22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92371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06EDA3-E32F-824D-BE16-7C1525D4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88B6F9-EFEE-B149-B8C9-6D90AF81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07F296-0783-E54F-A2E5-4061A888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EE1F0-4B86-724E-A1FE-7A039C314660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26945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8" y="1157270"/>
            <a:ext cx="4281101" cy="123952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GB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619" y="1157270"/>
            <a:ext cx="7274482" cy="5377305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638" y="2443154"/>
            <a:ext cx="4281101" cy="4091421"/>
          </a:xfrm>
        </p:spPr>
        <p:txBody>
          <a:bodyPr/>
          <a:lstStyle>
            <a:lvl1pPr marL="0" indent="0">
              <a:buNone/>
              <a:defRPr sz="1800"/>
            </a:lvl1pPr>
            <a:lvl2pPr marL="580781" indent="0">
              <a:buNone/>
              <a:defRPr sz="1500"/>
            </a:lvl2pPr>
            <a:lvl3pPr marL="1161562" indent="0">
              <a:buNone/>
              <a:defRPr sz="1300"/>
            </a:lvl3pPr>
            <a:lvl4pPr marL="1742343" indent="0">
              <a:buNone/>
              <a:defRPr sz="1100"/>
            </a:lvl4pPr>
            <a:lvl5pPr marL="2323125" indent="0">
              <a:buNone/>
              <a:defRPr sz="1100"/>
            </a:lvl5pPr>
            <a:lvl6pPr marL="2903906" indent="0">
              <a:buNone/>
              <a:defRPr sz="1100"/>
            </a:lvl6pPr>
            <a:lvl7pPr marL="3484687" indent="0">
              <a:buNone/>
              <a:defRPr sz="1100"/>
            </a:lvl7pPr>
            <a:lvl8pPr marL="4065468" indent="0">
              <a:buNone/>
              <a:defRPr sz="1100"/>
            </a:lvl8pPr>
            <a:lvl9pPr marL="4646249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49441D-12B8-174C-90A3-95D5C292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F90DFE-8B1B-0442-8BF9-90EBF8F9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C63429-2F7B-7F4A-ACE9-0E6556C1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6978-0EEE-9644-8169-F283FA392D2C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35415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588" y="5120640"/>
            <a:ext cx="7807643" cy="60452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38186" y="1133022"/>
            <a:ext cx="7032448" cy="3953338"/>
          </a:xfrm>
        </p:spPr>
        <p:txBody>
          <a:bodyPr/>
          <a:lstStyle>
            <a:lvl1pPr marL="0" indent="0">
              <a:buNone/>
              <a:defRPr sz="4100"/>
            </a:lvl1pPr>
            <a:lvl2pPr marL="580781" indent="0">
              <a:buNone/>
              <a:defRPr sz="3600"/>
            </a:lvl2pPr>
            <a:lvl3pPr marL="1161562" indent="0">
              <a:buNone/>
              <a:defRPr sz="3000"/>
            </a:lvl3pPr>
            <a:lvl4pPr marL="1742343" indent="0">
              <a:buNone/>
              <a:defRPr sz="2500"/>
            </a:lvl4pPr>
            <a:lvl5pPr marL="2323125" indent="0">
              <a:buNone/>
              <a:defRPr sz="2500"/>
            </a:lvl5pPr>
            <a:lvl6pPr marL="2903906" indent="0">
              <a:buNone/>
              <a:defRPr sz="2500"/>
            </a:lvl6pPr>
            <a:lvl7pPr marL="3484687" indent="0">
              <a:buNone/>
              <a:defRPr sz="2500"/>
            </a:lvl7pPr>
            <a:lvl8pPr marL="4065468" indent="0">
              <a:buNone/>
              <a:defRPr sz="2500"/>
            </a:lvl8pPr>
            <a:lvl9pPr marL="4646249" indent="0">
              <a:buNone/>
              <a:defRPr sz="2500"/>
            </a:lvl9pPr>
          </a:lstStyle>
          <a:p>
            <a:pPr lvl="0"/>
            <a:r>
              <a:rPr lang="en-GB" noProof="0"/>
              <a:t>Click icon to add picture</a:t>
            </a:r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0588" y="5725161"/>
            <a:ext cx="7807643" cy="858519"/>
          </a:xfrm>
        </p:spPr>
        <p:txBody>
          <a:bodyPr/>
          <a:lstStyle>
            <a:lvl1pPr marL="0" indent="0">
              <a:buNone/>
              <a:defRPr sz="1800"/>
            </a:lvl1pPr>
            <a:lvl2pPr marL="580781" indent="0">
              <a:buNone/>
              <a:defRPr sz="1500"/>
            </a:lvl2pPr>
            <a:lvl3pPr marL="1161562" indent="0">
              <a:buNone/>
              <a:defRPr sz="1300"/>
            </a:lvl3pPr>
            <a:lvl4pPr marL="1742343" indent="0">
              <a:buNone/>
              <a:defRPr sz="1100"/>
            </a:lvl4pPr>
            <a:lvl5pPr marL="2323125" indent="0">
              <a:buNone/>
              <a:defRPr sz="1100"/>
            </a:lvl5pPr>
            <a:lvl6pPr marL="2903906" indent="0">
              <a:buNone/>
              <a:defRPr sz="1100"/>
            </a:lvl6pPr>
            <a:lvl7pPr marL="3484687" indent="0">
              <a:buNone/>
              <a:defRPr sz="1100"/>
            </a:lvl7pPr>
            <a:lvl8pPr marL="4065468" indent="0">
              <a:buNone/>
              <a:defRPr sz="1100"/>
            </a:lvl8pPr>
            <a:lvl9pPr marL="4646249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786AA9-7A7E-F54C-9127-5367D1FD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B205D2-8645-A347-9165-67D70E370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006FF8-4264-1F4A-8E2B-33E38CBA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A4BCA-A74C-F844-8928-844C1965480F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6955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298DE4-2F3E-A743-B57B-69A2726168A9}"/>
              </a:ext>
            </a:extLst>
          </p:cNvPr>
          <p:cNvSpPr/>
          <p:nvPr userDrawn="1"/>
        </p:nvSpPr>
        <p:spPr>
          <a:xfrm>
            <a:off x="0" y="-55143"/>
            <a:ext cx="13012738" cy="836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4617A23-45CE-EF4B-93CC-2FB040704C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1014413"/>
            <a:ext cx="11710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156" tIns="58078" rIns="116156" bIns="580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s-IS"/>
              <a:t>Click to edit Master title style</a:t>
            </a:r>
            <a:endParaRPr lang="en-US" altLang="is-I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A14942-CB73-3D42-825C-8A861D7A64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0875" y="2371725"/>
            <a:ext cx="11710988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156" tIns="58078" rIns="116156" bIns="580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s-IS"/>
              <a:t>Click to edit Master text styles</a:t>
            </a:r>
          </a:p>
          <a:p>
            <a:pPr lvl="1"/>
            <a:r>
              <a:rPr lang="en-GB" altLang="is-IS"/>
              <a:t>Second level</a:t>
            </a:r>
          </a:p>
          <a:p>
            <a:pPr lvl="2"/>
            <a:r>
              <a:rPr lang="en-GB" altLang="is-IS"/>
              <a:t>Third level</a:t>
            </a:r>
          </a:p>
          <a:p>
            <a:pPr lvl="3"/>
            <a:r>
              <a:rPr lang="en-GB" altLang="is-IS"/>
              <a:t>Fourth level</a:t>
            </a:r>
          </a:p>
          <a:p>
            <a:pPr lvl="4"/>
            <a:r>
              <a:rPr lang="en-GB" altLang="is-IS"/>
              <a:t>Fifth level</a:t>
            </a:r>
            <a:endParaRPr lang="en-US" altLang="is-I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D9E0B5-C028-7345-9A62-81AFC643E3D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98538"/>
            <a:ext cx="2804318" cy="384214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3D88ED0-65C7-4148-80DC-AD6CD7A28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is-I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E2AD1ED-A729-A94B-A4CD-A4E889A16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579742C-8830-384E-B0E5-7B0017CE3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7A568DC-191C-4140-84F7-5FA2B231388A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580781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1161562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742343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2323125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434975" indent="-43497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1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942975" indent="-361950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450975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2032000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613025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5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3194296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6pPr>
      <a:lvl7pPr marL="3775078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7pPr>
      <a:lvl8pPr marL="4355859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8pPr>
      <a:lvl9pPr marL="4936640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0781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1562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343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3125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3906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687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65468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46249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4D70-0E26-BA49-A7B9-E8261EF1C1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S" dirty="0"/>
              <a:t>4. </a:t>
            </a:r>
            <a:r>
              <a:rPr lang="en-GB" dirty="0"/>
              <a:t>lota</a:t>
            </a:r>
            <a:r>
              <a:rPr lang="en-I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462B2-A787-584D-896E-3B9529204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S" dirty="0"/>
              <a:t>Menningarnæmi og fjölmenning í leikskólastarfi</a:t>
            </a:r>
          </a:p>
        </p:txBody>
      </p:sp>
    </p:spTree>
    <p:extLst>
      <p:ext uri="{BB962C8B-B14F-4D97-AF65-F5344CB8AC3E}">
        <p14:creationId xmlns:p14="http://schemas.microsoft.com/office/powerpoint/2010/main" val="285683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4D70-0E26-BA49-A7B9-E8261EF1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IS" sz="3700" dirty="0"/>
              <a:t>                           </a:t>
            </a:r>
            <a:br>
              <a:rPr lang="en-IS" sz="3700" dirty="0"/>
            </a:br>
            <a:r>
              <a:rPr lang="en-IS" sz="3200" dirty="0"/>
              <a:t>                                 </a:t>
            </a:r>
            <a:br>
              <a:rPr lang="en-IS" sz="3200" dirty="0"/>
            </a:br>
            <a:r>
              <a:rPr lang="en-IS" sz="3200" dirty="0"/>
              <a:t>									Veljið punktana þrjá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716ED-EF48-82E5-6910-2909FE065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637" y="1137320"/>
            <a:ext cx="5749552" cy="2592287"/>
          </a:xfrm>
        </p:spPr>
        <p:txBody>
          <a:bodyPr/>
          <a:lstStyle/>
          <a:p>
            <a:r>
              <a:rPr lang="en-IS" dirty="0"/>
              <a:t>Skrifa nafn leikskólans.</a:t>
            </a:r>
          </a:p>
          <a:p>
            <a:r>
              <a:rPr lang="en-IS" dirty="0"/>
              <a:t>Skrifa nöfnin ykkar.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462B2-A787-584D-896E-3B9529204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637" y="3441576"/>
            <a:ext cx="5749552" cy="3092998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IS" sz="3200" b="1" dirty="0"/>
              <a:t>	</a:t>
            </a:r>
          </a:p>
          <a:p>
            <a:pPr marL="0" indent="0">
              <a:buNone/>
            </a:pPr>
            <a:endParaRPr lang="en-IS" sz="2800" b="1" dirty="0"/>
          </a:p>
          <a:p>
            <a:pPr marL="0" indent="0">
              <a:buNone/>
            </a:pPr>
            <a:r>
              <a:rPr lang="en-IS" sz="2800" b="1" dirty="0"/>
              <a:t>  </a:t>
            </a:r>
          </a:p>
          <a:p>
            <a:pPr marL="0" indent="0">
              <a:buNone/>
            </a:pPr>
            <a:r>
              <a:rPr lang="en-IS" sz="2800" b="1" dirty="0"/>
              <a:t>                                    (Rename)</a:t>
            </a:r>
          </a:p>
          <a:p>
            <a:endParaRPr lang="en-IS" b="1" dirty="0"/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1EF983A-BCA7-1997-7C60-88890FB91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05" y="3143818"/>
            <a:ext cx="3672408" cy="3885086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32028A3-B7B7-226A-D4E0-94DB2A49666C}"/>
                  </a:ext>
                </a:extLst>
              </p14:cNvPr>
              <p14:cNvContentPartPr/>
              <p14:nvPr/>
            </p14:nvContentPartPr>
            <p14:xfrm>
              <a:off x="3410025" y="2349194"/>
              <a:ext cx="6557760" cy="464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32028A3-B7B7-226A-D4E0-94DB2A4966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0665" y="2339834"/>
                <a:ext cx="6576480" cy="466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213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1A6B-5181-2B4A-A4AD-33CD7CD3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014413"/>
            <a:ext cx="11710988" cy="1219200"/>
          </a:xfrm>
        </p:spPr>
        <p:txBody>
          <a:bodyPr wrap="square" anchor="ctr">
            <a:normAutofit/>
          </a:bodyPr>
          <a:lstStyle/>
          <a:p>
            <a:r>
              <a:rPr lang="en-IS" dirty="0"/>
              <a:t>Upptaka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223A13D-32B4-F811-33E7-A4783D425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496" y="2300278"/>
            <a:ext cx="4255574" cy="4234296"/>
          </a:xfrm>
          <a:prstGeom prst="rect">
            <a:avLst/>
          </a:prstGeom>
          <a:noFill/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CD2A6A0-18D2-DC16-242D-AA09931C4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4808" y="2300278"/>
            <a:ext cx="5747293" cy="4234296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da-DK" sz="2500" dirty="0"/>
          </a:p>
          <a:p>
            <a:pPr>
              <a:lnSpc>
                <a:spcPct val="90000"/>
              </a:lnSpc>
            </a:pPr>
            <a:r>
              <a:rPr lang="da-DK" sz="2500" dirty="0" err="1"/>
              <a:t>Við</a:t>
            </a:r>
            <a:r>
              <a:rPr lang="da-DK" sz="2500" dirty="0"/>
              <a:t> </a:t>
            </a:r>
            <a:r>
              <a:rPr lang="da-DK" sz="2500" dirty="0" err="1"/>
              <a:t>ætlum</a:t>
            </a:r>
            <a:r>
              <a:rPr lang="da-DK" sz="2500" dirty="0"/>
              <a:t> </a:t>
            </a:r>
            <a:r>
              <a:rPr lang="da-DK" sz="2500" dirty="0" err="1"/>
              <a:t>að</a:t>
            </a:r>
            <a:r>
              <a:rPr lang="da-DK" sz="2500" dirty="0"/>
              <a:t> </a:t>
            </a:r>
            <a:r>
              <a:rPr lang="da-DK" sz="2500" dirty="0" err="1"/>
              <a:t>taka</a:t>
            </a:r>
            <a:r>
              <a:rPr lang="da-DK" sz="2500" dirty="0"/>
              <a:t> </a:t>
            </a:r>
            <a:r>
              <a:rPr lang="da-DK" sz="2500" dirty="0" err="1"/>
              <a:t>fyrirlesturinn</a:t>
            </a:r>
            <a:r>
              <a:rPr lang="da-DK" sz="2500" dirty="0"/>
              <a:t> </a:t>
            </a:r>
            <a:r>
              <a:rPr lang="da-DK" sz="2500" dirty="0" err="1"/>
              <a:t>upp</a:t>
            </a:r>
            <a:r>
              <a:rPr lang="da-DK" sz="2500" dirty="0"/>
              <a:t>.</a:t>
            </a:r>
          </a:p>
          <a:p>
            <a:pPr>
              <a:lnSpc>
                <a:spcPct val="90000"/>
              </a:lnSpc>
            </a:pPr>
            <a:r>
              <a:rPr lang="da-DK" sz="2500" dirty="0" err="1"/>
              <a:t>Við</a:t>
            </a:r>
            <a:r>
              <a:rPr lang="da-DK" sz="2500" dirty="0"/>
              <a:t> </a:t>
            </a:r>
            <a:r>
              <a:rPr lang="da-DK" sz="2500" dirty="0" err="1"/>
              <a:t>ætlum</a:t>
            </a:r>
            <a:r>
              <a:rPr lang="da-DK" sz="2500" dirty="0"/>
              <a:t> </a:t>
            </a:r>
            <a:r>
              <a:rPr lang="da-DK" sz="2500" dirty="0" err="1"/>
              <a:t>ekki</a:t>
            </a:r>
            <a:r>
              <a:rPr lang="da-DK" sz="2500" dirty="0"/>
              <a:t> </a:t>
            </a:r>
            <a:r>
              <a:rPr lang="da-DK" sz="2500" dirty="0" err="1"/>
              <a:t>að</a:t>
            </a:r>
            <a:r>
              <a:rPr lang="da-DK" sz="2500" dirty="0"/>
              <a:t> </a:t>
            </a:r>
            <a:r>
              <a:rPr lang="da-DK" sz="2500" dirty="0" err="1"/>
              <a:t>taka</a:t>
            </a:r>
            <a:r>
              <a:rPr lang="da-DK" sz="2500" dirty="0"/>
              <a:t> </a:t>
            </a:r>
            <a:r>
              <a:rPr lang="da-DK" sz="2500" dirty="0" err="1"/>
              <a:t>upp</a:t>
            </a:r>
            <a:r>
              <a:rPr lang="da-DK" sz="2500" dirty="0"/>
              <a:t> </a:t>
            </a:r>
            <a:r>
              <a:rPr lang="da-DK" sz="2500" dirty="0" err="1"/>
              <a:t>umræður</a:t>
            </a:r>
            <a:r>
              <a:rPr lang="da-DK" sz="2500" dirty="0"/>
              <a:t> </a:t>
            </a:r>
            <a:r>
              <a:rPr lang="da-DK" sz="2500" dirty="0" err="1"/>
              <a:t>í</a:t>
            </a:r>
            <a:r>
              <a:rPr lang="da-DK" sz="2500" dirty="0"/>
              <a:t> </a:t>
            </a:r>
            <a:r>
              <a:rPr lang="da-DK" sz="2500" dirty="0" err="1"/>
              <a:t>samskiptaherbergjum</a:t>
            </a:r>
            <a:r>
              <a:rPr lang="da-DK" sz="2500"/>
              <a:t>.</a:t>
            </a:r>
            <a:endParaRPr lang="da-DK" sz="2500" dirty="0"/>
          </a:p>
          <a:p>
            <a:pPr marL="0" indent="0">
              <a:lnSpc>
                <a:spcPct val="90000"/>
              </a:lnSpc>
              <a:buNone/>
            </a:pPr>
            <a:endParaRPr lang="da-DK" sz="2500" dirty="0"/>
          </a:p>
        </p:txBody>
      </p:sp>
    </p:spTree>
    <p:extLst>
      <p:ext uri="{BB962C8B-B14F-4D97-AF65-F5344CB8AC3E}">
        <p14:creationId xmlns:p14="http://schemas.microsoft.com/office/powerpoint/2010/main" val="356972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3B3E-E783-4AEB-E45F-4DAA07D90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Kveikt á myndavélinni</a:t>
            </a:r>
          </a:p>
        </p:txBody>
      </p:sp>
      <p:pic>
        <p:nvPicPr>
          <p:cNvPr id="9" name="Content Placeholder 8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02A99FF-6964-92D0-B135-B9CF936E0F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17" y="3081536"/>
            <a:ext cx="2933700" cy="182880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10FFAF-3B6F-B4ED-C0F7-59E7D87C3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0185" y="2300278"/>
            <a:ext cx="8162553" cy="4234296"/>
          </a:xfrm>
        </p:spPr>
        <p:txBody>
          <a:bodyPr/>
          <a:lstStyle/>
          <a:p>
            <a:r>
              <a:rPr lang="en-IS" dirty="0"/>
              <a:t>Vinsamlega hafið kveikt á myndavélinni í samskiptaherbergjum</a:t>
            </a:r>
          </a:p>
          <a:p>
            <a:r>
              <a:rPr lang="en-IS" dirty="0"/>
              <a:t>Start Video!</a:t>
            </a:r>
          </a:p>
        </p:txBody>
      </p:sp>
    </p:spTree>
    <p:extLst>
      <p:ext uri="{BB962C8B-B14F-4D97-AF65-F5344CB8AC3E}">
        <p14:creationId xmlns:p14="http://schemas.microsoft.com/office/powerpoint/2010/main" val="337012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DD18-C6BF-104F-BFC5-9B787C7A3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353343"/>
            <a:ext cx="11710988" cy="1008113"/>
          </a:xfrm>
        </p:spPr>
        <p:txBody>
          <a:bodyPr/>
          <a:lstStyle/>
          <a:p>
            <a:r>
              <a:rPr lang="en-IS" dirty="0"/>
              <a:t>Dagskráin í dag 10. janúar</a:t>
            </a:r>
            <a:br>
              <a:rPr lang="en-IS" dirty="0"/>
            </a:br>
            <a:endParaRPr lang="en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EDC59-47FB-A94F-96F8-92DE33284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217440"/>
            <a:ext cx="11710988" cy="4968553"/>
          </a:xfrm>
        </p:spPr>
        <p:txBody>
          <a:bodyPr/>
          <a:lstStyle/>
          <a:p>
            <a:pPr marL="0" indent="0">
              <a:buNone/>
            </a:pPr>
            <a:endParaRPr lang="en-I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s-IS" sz="1600" b="1" dirty="0">
                <a:solidFill>
                  <a:srgbClr val="2D3B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Klukkan 15:00 </a:t>
            </a:r>
          </a:p>
          <a:p>
            <a:pPr marL="0" indent="0">
              <a:buNone/>
            </a:pPr>
            <a:r>
              <a:rPr lang="is-IS" sz="1600" dirty="0">
                <a:solidFill>
                  <a:srgbClr val="2D3B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Upphitun og undirbúningur fyrir fyrirlestur</a:t>
            </a:r>
            <a:endParaRPr lang="en-I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s-IS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Fyrirlestur Nichole Leigh Mosty gestakennara</a:t>
            </a:r>
          </a:p>
          <a:p>
            <a:pPr marL="0" indent="0">
              <a:buNone/>
            </a:pPr>
            <a:endParaRPr lang="is-IS" sz="1600" dirty="0">
              <a:solidFill>
                <a:srgbClr val="2D3B4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s-IS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Klukkan 16:00</a:t>
            </a:r>
            <a:endParaRPr lang="en-I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S" sz="1600" dirty="0">
                <a:solidFill>
                  <a:srgbClr val="2D3B4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Umræður í samskiptaherbergjum 15 mínútur (samskiptaherbergi)</a:t>
            </a:r>
          </a:p>
          <a:p>
            <a:pPr marL="0" indent="0">
              <a:buNone/>
            </a:pPr>
            <a:endParaRPr lang="en-I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s-IS" sz="1600" b="1" dirty="0">
                <a:solidFill>
                  <a:srgbClr val="2D3B4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Klukkan 16:15 – 16:30</a:t>
            </a:r>
          </a:p>
          <a:p>
            <a:pPr marL="0" indent="0">
              <a:buNone/>
            </a:pPr>
            <a:r>
              <a:rPr lang="is-IS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Framhald - Nichole Leigh Mosty gestakennari svarar spurningum</a:t>
            </a:r>
          </a:p>
          <a:p>
            <a:pPr marL="0" indent="0">
              <a:buNone/>
            </a:pPr>
            <a:endParaRPr lang="en-I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s-IS" sz="1200" dirty="0">
              <a:solidFill>
                <a:srgbClr val="2D3B45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s-IS" sz="1200" dirty="0">
              <a:solidFill>
                <a:srgbClr val="2D3B45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68466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6B21DC-F297-9E97-F018-CFBBC0DD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705273"/>
            <a:ext cx="11710988" cy="1152128"/>
          </a:xfrm>
        </p:spPr>
        <p:txBody>
          <a:bodyPr/>
          <a:lstStyle/>
          <a:p>
            <a:r>
              <a:rPr lang="en-IS" dirty="0"/>
              <a:t>Umræður í samskiptaherbergjum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75E1E-6B74-7CF4-2AA8-5D59EE912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641376"/>
            <a:ext cx="12048182" cy="5400599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 fontAlgn="base">
              <a:buFont typeface="+mj-lt"/>
              <a:buAutoNum type="arabicPeriod"/>
            </a:pP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Hvernig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er </a:t>
            </a:r>
            <a:r>
              <a:rPr lang="en-GB" sz="2000" b="1" i="0" dirty="0" err="1">
                <a:solidFill>
                  <a:srgbClr val="000000"/>
                </a:solidFill>
                <a:effectLst/>
                <a:latin typeface="+mn-lt"/>
              </a:rPr>
              <a:t>fjölbreytileikinn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í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leikskólanum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þínum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?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</a:p>
          <a:p>
            <a:pPr marL="0" indent="0" algn="l" fontAlgn="base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	a) 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Hvernig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er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b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arnahópurinn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?</a:t>
            </a:r>
            <a:endParaRPr lang="en-GB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 algn="l" fontAlgn="base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	b) 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Hvernig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er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starfsmannahópurinn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?</a:t>
            </a:r>
            <a:endParaRPr lang="en-GB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 algn="l" fontAlgn="base">
              <a:buNone/>
            </a:pPr>
            <a:endParaRPr lang="en-GB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342900" indent="-342900" algn="l" fontAlgn="base">
              <a:buAutoNum type="arabicPeriod" startAt="2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Er </a:t>
            </a:r>
            <a:r>
              <a:rPr lang="en-GB" sz="2000" b="1" i="0" dirty="0" err="1">
                <a:solidFill>
                  <a:srgbClr val="000000"/>
                </a:solidFill>
                <a:effectLst/>
                <a:latin typeface="+mn-lt"/>
              </a:rPr>
              <a:t>fjölmenningarstefna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í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leikskólanum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þínum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? </a:t>
            </a:r>
          </a:p>
          <a:p>
            <a:pPr marL="0" indent="0" algn="l" fontAlgn="base">
              <a:buNone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Finnst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þér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mikilvægt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að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hafa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fjölmenningarstefnu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af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hverju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?</a:t>
            </a:r>
            <a:b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</a:br>
            <a:endParaRPr lang="en-GB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 algn="l" fontAlgn="base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3.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Eruð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þið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að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vinna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1" i="0" dirty="0" err="1">
                <a:solidFill>
                  <a:srgbClr val="000000"/>
                </a:solidFill>
                <a:effectLst/>
                <a:latin typeface="+mn-lt"/>
              </a:rPr>
              <a:t>fjölmenningarverkefni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í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leikskólanum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þínum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. Ef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svo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er,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hvernig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verkefni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? </a:t>
            </a:r>
            <a:b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</a:br>
            <a:endParaRPr lang="en-GB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 algn="l" fontAlgn="base">
              <a:buNone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4.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Hugmyndir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að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verkefnum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eða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aðferðum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:</a:t>
            </a:r>
            <a:endParaRPr lang="en-GB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 algn="l" fontAlgn="base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	a)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Komið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með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1" i="0" dirty="0" err="1">
                <a:solidFill>
                  <a:srgbClr val="000000"/>
                </a:solidFill>
                <a:effectLst/>
                <a:latin typeface="+mn-lt"/>
              </a:rPr>
              <a:t>hugmyndir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1" i="0" dirty="0" err="1">
                <a:solidFill>
                  <a:srgbClr val="000000"/>
                </a:solidFill>
                <a:effectLst/>
                <a:latin typeface="+mn-lt"/>
              </a:rPr>
              <a:t>að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1" i="0" dirty="0" err="1">
                <a:solidFill>
                  <a:srgbClr val="000000"/>
                </a:solidFill>
                <a:effectLst/>
                <a:latin typeface="+mn-lt"/>
              </a:rPr>
              <a:t>fjölmenningarverkefnum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sem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hægt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er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að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vinna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í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leikskóla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pPr marL="0" indent="0" algn="l" fontAlgn="base">
              <a:buNone/>
            </a:pPr>
            <a:r>
              <a:rPr lang="en-GB" sz="2000" dirty="0" err="1">
                <a:solidFill>
                  <a:srgbClr val="000000"/>
                </a:solidFill>
                <a:latin typeface="+mn-lt"/>
              </a:rPr>
              <a:t>eða</a:t>
            </a:r>
            <a:endParaRPr lang="en-GB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 algn="l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	b)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Komið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með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1" i="0" dirty="0" err="1">
                <a:solidFill>
                  <a:srgbClr val="000000"/>
                </a:solidFill>
                <a:effectLst/>
                <a:latin typeface="+mn-lt"/>
              </a:rPr>
              <a:t>hugmyndir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1" i="0" dirty="0" err="1">
                <a:solidFill>
                  <a:srgbClr val="000000"/>
                </a:solidFill>
                <a:effectLst/>
                <a:latin typeface="+mn-lt"/>
              </a:rPr>
              <a:t>að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1" i="0" dirty="0" err="1">
                <a:solidFill>
                  <a:srgbClr val="000000"/>
                </a:solidFill>
                <a:effectLst/>
                <a:latin typeface="+mn-lt"/>
              </a:rPr>
              <a:t>fjölmenningarlegri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1" i="0" dirty="0" err="1">
                <a:solidFill>
                  <a:srgbClr val="000000"/>
                </a:solidFill>
                <a:effectLst/>
                <a:latin typeface="+mn-lt"/>
              </a:rPr>
              <a:t>starfsaðferð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sem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hægt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er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að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innleiða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í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leikskóla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pPr algn="l">
              <a:lnSpc>
                <a:spcPct val="150000"/>
              </a:lnSpc>
            </a:pPr>
            <a:endParaRPr lang="en-GB" sz="2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6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5DD8AF-19C1-30CA-84F0-CE5A50D3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014412"/>
            <a:ext cx="11710988" cy="1563067"/>
          </a:xfrm>
        </p:spPr>
        <p:txBody>
          <a:bodyPr/>
          <a:lstStyle/>
          <a:p>
            <a:br>
              <a:rPr lang="is-IS" sz="4000" b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s-IS" sz="4000" b="1" dirty="0">
                <a:solidFill>
                  <a:srgbClr val="242424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Fjölmenningarverkefni í leikskólanum mínum</a:t>
            </a:r>
            <a:br>
              <a:rPr lang="is-IS" sz="4000" b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I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69449-15C7-9F82-05CD-4616673C1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637" y="2300278"/>
            <a:ext cx="6143764" cy="4234296"/>
          </a:xfrm>
        </p:spPr>
        <p:txBody>
          <a:bodyPr/>
          <a:lstStyle/>
          <a:p>
            <a:pPr marL="0" indent="0">
              <a:lnSpc>
                <a:spcPct val="115000"/>
              </a:lnSpc>
              <a:buNone/>
            </a:pPr>
            <a:endParaRPr lang="is-IS" sz="1200" dirty="0">
              <a:solidFill>
                <a:srgbClr val="24242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is-IS" sz="1200" dirty="0">
              <a:solidFill>
                <a:srgbClr val="242424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Við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mælum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með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að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þið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vinnið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f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jölmenningarverkefni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með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börnunum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í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leikskólanum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ykkar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pPr marL="0" indent="0">
              <a:lnSpc>
                <a:spcPct val="115000"/>
              </a:lnSpc>
              <a:buNone/>
            </a:pPr>
            <a:endParaRPr lang="en-GB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Þið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finnið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hugmyndir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að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fjölmenningarverkefnum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kennsluvefnum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(4. lota – </a:t>
            </a:r>
            <a:r>
              <a:rPr lang="en-GB" sz="2400" i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Verkefni</a:t>
            </a:r>
            <a:r>
              <a:rPr lang="en-GB" sz="24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fyrir</a:t>
            </a:r>
            <a:r>
              <a:rPr lang="en-GB" sz="24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þátttakendur</a:t>
            </a:r>
            <a:r>
              <a:rPr lang="en-GB" sz="24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n-GB" sz="24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leikskólunum</a:t>
            </a:r>
            <a:r>
              <a:rPr lang="en-GB" sz="24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24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buNone/>
            </a:pPr>
            <a:endParaRPr lang="en-I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I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9C0D00-C080-45CE-A193-3301F5ED75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79" y="2300288"/>
            <a:ext cx="4346418" cy="4233862"/>
          </a:xfrm>
        </p:spPr>
      </p:pic>
    </p:spTree>
    <p:extLst>
      <p:ext uri="{BB962C8B-B14F-4D97-AF65-F5344CB8AC3E}">
        <p14:creationId xmlns:p14="http://schemas.microsoft.com/office/powerpoint/2010/main" val="280212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1A6B-5181-2B4A-A4AD-33CD7CD3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Markmið á námskeiðinu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EEF45-435C-BF43-A5FB-11C7D20DF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dirty="0"/>
              <a:t>Hvaða markmið ert þú með?</a:t>
            </a:r>
          </a:p>
          <a:p>
            <a:r>
              <a:rPr lang="en-IS" dirty="0"/>
              <a:t>Hvaða markmið ætlar þú að setja?</a:t>
            </a:r>
          </a:p>
          <a:p>
            <a:r>
              <a:rPr lang="en-IS" dirty="0"/>
              <a:t>Segja frá markmiðum ykkar í heimsókn II.</a:t>
            </a:r>
          </a:p>
          <a:p>
            <a:pPr marL="0" indent="0">
              <a:buNone/>
            </a:pPr>
            <a:endParaRPr lang="en-IS" dirty="0"/>
          </a:p>
          <a:p>
            <a:pPr marL="0" indent="0">
              <a:buNone/>
            </a:pPr>
            <a:r>
              <a:rPr lang="en-GB" b="1" dirty="0" err="1"/>
              <a:t>sjá</a:t>
            </a:r>
            <a:r>
              <a:rPr lang="en-IS" b="1" dirty="0"/>
              <a:t> Íslenskan mín 4. lota</a:t>
            </a:r>
          </a:p>
          <a:p>
            <a:pPr marL="0" indent="0">
              <a:buNone/>
            </a:pP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59262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DD18-C6BF-104F-BFC5-9B787C7A3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Heimsókn II</a:t>
            </a:r>
            <a:br>
              <a:rPr lang="en-IS" dirty="0"/>
            </a:br>
            <a:r>
              <a:rPr lang="en-IS" dirty="0"/>
              <a:t>janúar og febrúar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EDC59-47FB-A94F-96F8-92DE33284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865512"/>
            <a:ext cx="11710988" cy="3668638"/>
          </a:xfrm>
        </p:spPr>
        <p:txBody>
          <a:bodyPr/>
          <a:lstStyle/>
          <a:p>
            <a:pPr algn="l" fontAlgn="base"/>
            <a:r>
              <a:rPr lang="en-GB" sz="2400" dirty="0" err="1">
                <a:solidFill>
                  <a:srgbClr val="000000"/>
                </a:solidFill>
                <a:latin typeface="+mn-lt"/>
              </a:rPr>
              <a:t>S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taðheimsókn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eða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zoom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heimsókn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. </a:t>
            </a:r>
          </a:p>
          <a:p>
            <a:r>
              <a:rPr lang="en-GB" sz="2900" b="0" i="0" dirty="0" err="1">
                <a:solidFill>
                  <a:srgbClr val="000000"/>
                </a:solidFill>
                <a:effectLst/>
                <a:latin typeface="+mn-lt"/>
              </a:rPr>
              <a:t>Þið</a:t>
            </a:r>
            <a:r>
              <a:rPr lang="en-GB" sz="29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900" b="0" i="0" dirty="0" err="1">
                <a:solidFill>
                  <a:srgbClr val="000000"/>
                </a:solidFill>
                <a:effectLst/>
                <a:latin typeface="+mn-lt"/>
              </a:rPr>
              <a:t>getið</a:t>
            </a:r>
            <a:r>
              <a:rPr lang="en-GB" sz="29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en-GB" sz="2900" b="1" i="0" dirty="0" err="1">
                <a:solidFill>
                  <a:srgbClr val="000000"/>
                </a:solidFill>
                <a:effectLst/>
                <a:latin typeface="+mn-lt"/>
              </a:rPr>
              <a:t>skrifað</a:t>
            </a:r>
            <a:r>
              <a:rPr lang="en-GB" sz="29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900" b="1" i="0" dirty="0" err="1">
                <a:solidFill>
                  <a:srgbClr val="000000"/>
                </a:solidFill>
                <a:effectLst/>
                <a:latin typeface="+mn-lt"/>
              </a:rPr>
              <a:t>mér</a:t>
            </a:r>
            <a:r>
              <a:rPr lang="en-GB" sz="29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900" b="1" i="0" dirty="0" err="1">
                <a:solidFill>
                  <a:srgbClr val="000000"/>
                </a:solidFill>
                <a:effectLst/>
                <a:latin typeface="+mn-lt"/>
              </a:rPr>
              <a:t>póst</a:t>
            </a:r>
            <a:r>
              <a:rPr lang="en-GB" sz="29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en-GB" sz="2900" b="0" i="0" dirty="0" err="1">
                <a:solidFill>
                  <a:srgbClr val="000000"/>
                </a:solidFill>
                <a:effectLst/>
                <a:latin typeface="+mn-lt"/>
              </a:rPr>
              <a:t>með</a:t>
            </a:r>
            <a:r>
              <a:rPr lang="en-GB" sz="29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900" b="0" i="0" dirty="0" err="1">
                <a:solidFill>
                  <a:srgbClr val="000000"/>
                </a:solidFill>
                <a:effectLst/>
                <a:latin typeface="+mn-lt"/>
              </a:rPr>
              <a:t>óskum</a:t>
            </a:r>
            <a:r>
              <a:rPr lang="en-GB" sz="2900" b="0" i="0" dirty="0">
                <a:solidFill>
                  <a:srgbClr val="000000"/>
                </a:solidFill>
                <a:effectLst/>
                <a:latin typeface="+mn-lt"/>
              </a:rPr>
              <a:t> um </a:t>
            </a:r>
            <a:r>
              <a:rPr lang="en-GB" sz="2900" b="0" i="0" dirty="0" err="1">
                <a:solidFill>
                  <a:srgbClr val="000000"/>
                </a:solidFill>
                <a:effectLst/>
                <a:latin typeface="+mn-lt"/>
              </a:rPr>
              <a:t>tíma</a:t>
            </a:r>
            <a:r>
              <a:rPr lang="en-GB" sz="2900" dirty="0">
                <a:solidFill>
                  <a:srgbClr val="000000"/>
                </a:solidFill>
                <a:latin typeface="+mn-lt"/>
              </a:rPr>
              <a:t>.</a:t>
            </a:r>
            <a:endParaRPr lang="en-GB" sz="2900" b="0" i="0" dirty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Heimsóknin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tekur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innan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við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klukkutíma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en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tekur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lengri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tíma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þar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sem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eru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fleiri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en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einn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þátttakandi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. </a:t>
            </a:r>
          </a:p>
          <a:p>
            <a:r>
              <a:rPr lang="en-GB" sz="2400" dirty="0" err="1">
                <a:solidFill>
                  <a:srgbClr val="000000"/>
                </a:solidFill>
                <a:latin typeface="+mn-lt"/>
              </a:rPr>
              <a:t>Í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heimsókninni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ætlum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við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að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tala um; </a:t>
            </a:r>
          </a:p>
          <a:p>
            <a:pPr lvl="1"/>
            <a:r>
              <a:rPr lang="en-GB" sz="2400" dirty="0" err="1">
                <a:solidFill>
                  <a:srgbClr val="000000"/>
                </a:solidFill>
                <a:latin typeface="+mn-lt"/>
              </a:rPr>
              <a:t>íslenskunámið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lvl="1"/>
            <a:r>
              <a:rPr lang="en-GB" sz="3200" b="1" dirty="0" err="1">
                <a:solidFill>
                  <a:srgbClr val="000000"/>
                </a:solidFill>
                <a:latin typeface="+mn-lt"/>
              </a:rPr>
              <a:t>markmið</a:t>
            </a:r>
            <a:r>
              <a:rPr lang="en-GB" sz="3200" b="1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lvl="1"/>
            <a:r>
              <a:rPr lang="en-GB" sz="2400" dirty="0" err="1">
                <a:solidFill>
                  <a:srgbClr val="000000"/>
                </a:solidFill>
                <a:latin typeface="+mn-lt"/>
              </a:rPr>
              <a:t>fjölmenningarverkefni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algn="l" fontAlgn="base"/>
            <a:endParaRPr lang="en-GB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8549214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enntaflettan 1">
      <a:dk1>
        <a:srgbClr val="000000"/>
      </a:dk1>
      <a:lt1>
        <a:srgbClr val="FFFFFF"/>
      </a:lt1>
      <a:dk2>
        <a:srgbClr val="EA4E40"/>
      </a:dk2>
      <a:lt2>
        <a:srgbClr val="E7D6C6"/>
      </a:lt2>
      <a:accent1>
        <a:srgbClr val="EA4E40"/>
      </a:accent1>
      <a:accent2>
        <a:srgbClr val="76312F"/>
      </a:accent2>
      <a:accent3>
        <a:srgbClr val="FFFFFF"/>
      </a:accent3>
      <a:accent4>
        <a:srgbClr val="000000"/>
      </a:accent4>
      <a:accent5>
        <a:srgbClr val="A2978D"/>
      </a:accent5>
      <a:accent6>
        <a:srgbClr val="AE4845"/>
      </a:accent6>
      <a:hlink>
        <a:srgbClr val="800400"/>
      </a:hlink>
      <a:folHlink>
        <a:srgbClr val="8004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enntaflettan_Glaerur_kennarar" id="{41EEEE6E-F99A-324A-B73B-B43FACF45DDA}" vid="{A2873E49-FCFF-5649-B92C-BAF395A01C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CFA0B53A07264A9257410EE815906C" ma:contentTypeVersion="7" ma:contentTypeDescription="Create a new document." ma:contentTypeScope="" ma:versionID="c75a36708300d4e627298d20c0f94e34">
  <xsd:schema xmlns:xsd="http://www.w3.org/2001/XMLSchema" xmlns:xs="http://www.w3.org/2001/XMLSchema" xmlns:p="http://schemas.microsoft.com/office/2006/metadata/properties" xmlns:ns2="d53cede2-4ad9-492c-813b-3b6f14dec6d9" xmlns:ns3="fd09cfcd-f23b-4bf5-8351-0ec4f51b6f35" targetNamespace="http://schemas.microsoft.com/office/2006/metadata/properties" ma:root="true" ma:fieldsID="329638239d3c591816ae16a569756620" ns2:_="" ns3:_="">
    <xsd:import namespace="d53cede2-4ad9-492c-813b-3b6f14dec6d9"/>
    <xsd:import namespace="fd09cfcd-f23b-4bf5-8351-0ec4f51b6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cede2-4ad9-492c-813b-3b6f14dec6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9cfcd-f23b-4bf5-8351-0ec4f51b6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10EC82-FEA0-4601-891C-BD76415384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3cede2-4ad9-492c-813b-3b6f14dec6d9"/>
    <ds:schemaRef ds:uri="fd09cfcd-f23b-4bf5-8351-0ec4f51b6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A36E44-A468-43A8-8D7C-8D7E01292D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96D9B5-EA93-44CB-8191-ACB5308EB5B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2648</TotalTime>
  <Words>331</Words>
  <Application>Microsoft Macintosh PowerPoint</Application>
  <PresentationFormat>Custom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Lato Extended</vt:lpstr>
      <vt:lpstr>1_Office Theme</vt:lpstr>
      <vt:lpstr>4. lota </vt:lpstr>
      <vt:lpstr>                                                                       Veljið punktana þrjá</vt:lpstr>
      <vt:lpstr>Upptaka</vt:lpstr>
      <vt:lpstr>Kveikt á myndavélinni</vt:lpstr>
      <vt:lpstr>Dagskráin í dag 10. janúar </vt:lpstr>
      <vt:lpstr>Umræður í samskiptaherbergjum</vt:lpstr>
      <vt:lpstr> Fjölmenningarverkefni í leikskólanum mínum  </vt:lpstr>
      <vt:lpstr>Markmið á námskeiðinu</vt:lpstr>
      <vt:lpstr>Heimsókn II janúar og febrúar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Oddný Sturludóttir</dc:creator>
  <cp:lastModifiedBy>Guðlaug Stella Brynjólfsdóttir - HI</cp:lastModifiedBy>
  <cp:revision>6</cp:revision>
  <dcterms:created xsi:type="dcterms:W3CDTF">2021-03-23T18:16:13Z</dcterms:created>
  <dcterms:modified xsi:type="dcterms:W3CDTF">2024-01-10T16:36:51Z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0x0101003ECFA0B53A07264A9257410EE815906C</vt:lpwstr>
  </property>
</Properties>
</file>