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10"/>
  </p:notesMasterIdLst>
  <p:sldIdLst>
    <p:sldId id="258" r:id="rId5"/>
    <p:sldId id="256" r:id="rId6"/>
    <p:sldId id="259" r:id="rId7"/>
    <p:sldId id="262" r:id="rId8"/>
    <p:sldId id="261" r:id="rId9"/>
  </p:sldIdLst>
  <p:sldSz cx="13012738" cy="73152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1pPr>
    <a:lvl2pPr marL="579438" indent="-1222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2pPr>
    <a:lvl3pPr marL="1160463" indent="-2460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3pPr>
    <a:lvl4pPr marL="1741488" indent="-3698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4pPr>
    <a:lvl5pPr marL="2322513" indent="-4937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637"/>
    <p:restoredTop sz="95909"/>
  </p:normalViewPr>
  <p:slideViewPr>
    <p:cSldViewPr>
      <p:cViewPr varScale="1">
        <p:scale>
          <a:sx n="106" d="100"/>
          <a:sy n="106" d="100"/>
        </p:scale>
        <p:origin x="200" y="832"/>
      </p:cViewPr>
      <p:guideLst>
        <p:guide orient="horz" pos="2304"/>
        <p:guide pos="40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4:50:37.1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26519 6416 24575,'-38'26'0,"0"0"0,0-3 0,-1 0 0,10-6 0,0 1 0,1-1 0,-4-1 0,3-2 0,4-2 0,3-1 0,-4 0 0,3 2 0,1-1 0,-5 4 0,2-1 0,1 1 0,-1 1 0,3-3 0,0 2 0,-1 1 0,2-1 0,1-1 0,-4 3 0,-15 12 0,20-15 0,-4 4 0,8-7 0,1 0 0,-4 1 0,-1 3 0,-11 8-1093,3 3 1,-5 8 0,-2 4 436,7-5 1,-2 3-1,0 1 1,-1 1 0,0-1 609,-2-1 0,-1 0 0,0 0 0,1-1 0,1 1 46,5-3 0,2 1 0,0-1 0,-1-1 0,-2-2-656,-4-2 1,-3-2-1,0-1 1,1-2 0,4-5 25,-8 2 0,0-2 523,-3 6 0,-4 3 0,5-4 107,10-10 0,5-3 0,3 0 0,6-4 3276,4-3-2174,8-4 2174,2-1-5,-9 5-2554,-3 5-717,-9 6 0,0 1 0,-1-1 0,2-1 0,1-1 0,5-3 0,-3 2 0,2 0 0,-10 14 0,4-3 0,4-2 0,-1 0 0,-4 5 0,0-3 0,-1 0 0,-6 3 0,7-7 0,2 0 0,-1-1 0,0 2 0,12-10 0,-5 6 0,7-7 0,-5 3 0,6-5 0,-2 3 0,6-5 0,-1 1 0,3-4 0,-1 0 0,0 1 0,-2 0 0,-2 2 0,1 0 0,-3 2 0,1 0 0,0 0 0,-1 0 0,2 0 0,0-1 0,0 1 0,0 0 0,1-1 0,0 0 0,2-1 0,0-1 0,-1 2 0,1-2 0,-5 6 0,3-4 0,-5 6 0,5-7 0,-3 3 0,6-4 0,-3 1 0,2-1 0,-3 3 0,2-2 0,-3 3 0,4-2 0,-1 2 0,3-4 0,-1 1 0,2-3 0,-2 1 0,1 1 0,-1 1 0,-1 0 0,2-1 0,-1 0 0,1-1 0,-1 1 0,1-1 0,-1 1 0,-1-1 0,2 0 0,-2 2 0,2-3 0,-1 0 0,2 0 0,0-1 0,-1 0 0,0 0 0,1 1 0,0 0 0,1-1 0,1 0 0,-2-15 0,2-9 0,-1-6 0,1-5 0,-2 16 0,-1-4 0,0 12 0,0 0 0,1 7 0,-1 0 0,1 3 0,-1-2 0,0 0 0,1-1 0,-1 0 0,1-2 0,-2 2 0,1-2 0,0 1 0,-1-2 0,1 1 0,-1 0 0,2 3 0,-2-5 0,1 2 0,0-10 0,1 5 0,0-7 0,0 7 0,0-2 0,0 7 0,1-1 0,-1 3 0,0-4 0,0 2 0,1-6 0,0 5 0,-1 0 0,3 5 0,7 8 0,5 4 0,4 2 0,0-1 0,-5-3 0,-3-2 0,-3-2 0,-4-3 0,-2 0 0,7 5 0,-4-3 0,7 7 0,-7-8 0,5 4 0,-5-4 0,4 3 0,-3-2 0,5 4 0,-4-2 0,5 3 0,-5-3 0,3 2 0,-6-3 0,2 0 0,-3-2 0,0 0 0,0-1 0,1 1 0,-1 0 0,-1-1 0,1 0 0,0 0 0,0 2 0,2 0 0,0 0 0,0 0 0,-1 0 0,1 0 0,1 1 0,-1 1 0,0-2 0,-2-1 0,2 4 0,0-1 0,3 6 0,-1-2 0,-2-3 0,-1-2 0,-3-3 0,0-2 0,-1 1 0,-13-1 0,1 1 0,-14-2 0,3 0 0,0 0 0,-1-1 0,4 1 0,3-1 0,4 2 0,4-1 0,0 1 0,1 0 0,1 0 0,3 0 0,-2 0 0,1-1 0,-1 1 0,1 0 0,3 0 0,0 0 0,-1 0 0,0 0 0,1 1 0,0 0 0,1-1 0,0 1 0,-4 1 0,3 1 0,-3 1 0,4-2 0,0-3 0,5-21 0,-1 8 0,3-24 0,-3 23 0,0-4 0,-3 11 0,0 2 0,0 4 0,-1-2 0,0 2 0,1-2 0,-1-3 0,1 1 0,-1-2 0,1 3 0,-1 3 0,3 2 0,2 5 0,5 5 0,5 8 0,-2-4 0,1 1 0,-6-7 0,2 1 0,-5-3 0,2 0 0,-2-2 0,3 3 0,-3-2 0,6 3 0,-6-5 0,2 1 0,-5-3 0,0 0 0,-14-14 0,3 5 0,-18-17 0,11 12 0,-12-6 0,17 10 0,-2-2 0,11 9 0,0-2 0,-2-2 0,-1-1 0,2 0 0,0 2 0,2 2 0,1 1 0,-1 0 0,1 0 0,-1-2 0,0 1 0,1-1 0,1 2 0,6 10 0,3 1 0,11 14 0,-2-7 0,7 4 0,-2-4 0,0-3 0,-5-1 0,-4-4 0,-5-4 0,-2 0 0,-4-3 0,1 1 0,-1 0 0,1 1 0,3 2 0,2 3 0,-1-1 0,-1-1 0,-3-4 0,-2 0 0,-2-2 0,-13 3 0,0 0 0,-27 0 0,17-1 0,-10 0 0,23-1 0,2 0 0,1 4 0,3-2 0,-4 4 0,4-5 0,2-1 0,0 7 0,1-3 0,0 7 0,1-8 0,0 0 0,0-3 0,4-3 0,1 0 0,4-1 0,6 1 0,-6 1 0,12 0 0,-9 0 0,8 0 0,-9 0 0,3 1 0,-8 0 0,-1 0 0,-12 0 0,-11 2 0,-9 0 0,-9 0 0,2 0 0,2-1 0,7 0 0,11-1 0,9 0 0,5 1 0,3 1 0,1 0 0,0 2 0,-18 4 0,11-4 0,-13 1 0,15-4 0</inkml:trace>
  <inkml:trace contextRef="#ctx0" brushRef="#br0" timeOffset="19858">13157 15253 24575,'8'-3'0,"10"1"0,26 2 0,-11 0 0,4 1-1639,8-1 1,4 1 1632,-11-1 0,1 1 1,1 0-735,6 0 1,2 1 0,-1 1 739,1-1 0,0 0 0,2 1-506,-4 0 1,1 0 0,1 0 0,-1 0 505,0 0 0,-1 1 0,1-1 0,0 1 0,-6-1 0,2 1 0,-1-1 0,0 1 0,0 0 0,8 0 0,-1 1 0,0 1 0,0 0 0,-1 0 0,-1 1 0,0 0 0,-1 1-489,-4-1 1,-1 1-1,-1 0 1,1 1 488,-2 1 0,0-1 0,0 2 0,-1-1 0,-1 2 0,-1-1 0,1 1 0,3 2 0,2 1 0,2 2 0,2 1 0,0 0 0,-3-1 0,2 1 0,-3-1 0,1 1 0,3 1 0,-9-2 0,4 1 0,1 0 0,1 2 0,-1-1 0,-3-1 0,-3-2 0,3 3 0,-5-2 0,0-1 0,1 3 0,4 2 0,2 2 0,0 1 0,-3-2 0,-5-1 464,8 6 0,-3 0-464,-7-4 0,3 2 0,0 0 0,-4-1 0,7 5 0,0 1 0,-4-3 0,5 3 0,0 1 0,-4-3 508,-4-2 1,-3-2 0,3 2-509,5 4 0,3 3 0,0 0 0,-4-2 0,-6-6 0,-2-1 0,1 2 0,5 3 0,3 4 0,0 0 0,-4-4 0,4 7 0,0 0 0,-7-7 0,3 5 0,0-1 0,-4-3 0,5 8 0,-2-1 733,-2-4 0,0 2 0,-1-3-733,0 2 0,-2-2 0,4 4 0,0 1 0,0-1 0,1 0 0,-7-9 0,0 1 0,1 0 0,0 1 0,0-1 0,0 1 302,2 1 0,1 0 0,0 0-302,-1 1 0,0 0 0,0 1 0,3 0 0,0 1 0,1 0-686,0 1 1,1 1 0,0-1 685,0 2 0,1-1 0,0 1 0,-5-8 0,0 0 0,0 0 0,1 1-529,1 0 1,0 1 0,1-1 0,0 1 528,1 0 0,0 1 0,1-1 0,1 0 0,-1-1 0,1 0 0,0 1 0,0-1 0,0-1 0,0 0 0,0 1 0,3 0 0,-1-1 0,2 2 0,0-1 0,1 0 0,-2-1 0,1 0 0,-2-1 0,0 1 0,4 0 0,-3-1 0,3 1 0,2 1 0,-1-1 0,-1-1 0,-4-3 0,-1-1 0,-3-3 0,-1 0 0,4 1 0,4 2 0,3 2 0,1 0 0,-1-2 0,-5-4 217,-1-1 1,-3-4 0,4 1-218,4 1 0,6 1 0,-1-1 0,-4-3 0,-8-4 0,-2-2 0,3 0 0,8 0 0,4 0 0,1 0 0,-4-1 0,-4-2 0,-4-1 0,4 0 0,8 0 0,5 0 0,0 0 0,-4-1 0,-6 0 0,-4-1 0,3 1 0,4 0 0,3-1 0,-1 1 0,-4-1 0,-7 0 0,-4 0 0,3 0 0,13 0 0,3 0 0,-4 0 0,-4 0 0,-1 0 0,1 0 0,5-1 0,-6 1 0,-4-1 0,-2 0 0,12-1 0,0 0 0,-17 0 0,-1-1 0,-1-1 0,1 0 0,0 0 0,1-1 0,0 1 0,0-1 0,1 1 0,0-1 0,-1-1 0,0 1 0,-2 0 0,-1 1 738,-1-2 1,0 1-739,20-2 0,-22 2 0,0 0 0,0 0 0,0 1 0,2-1 0,0-1 0,3 1 0,0 0 0,-1-1 0,0 1 0,3-1 0,0 0 0,0-1 0,0 0 850,4 0 1,0 0-851,-1 0 0,2 0 0,-2 0 0,2 0 0,-3 0 0,4 0 0,0-1 0,0 0 0,3-1 0,-5 0 0,-5 1 0,-2 0 0,13-5 0,-1 0 0,6-4 0,-11 4 0,0-1 0,7-1 1623,-8 2 0,-1 2-1623,2-1 202,-9 4 1,-1 0-203,-1 0 0,17-5 0,-17 6 573,13-4-573,-10 4 42,1 1-42,-4-1 0,6 0 0,-3 0 0,7-1 0,0-1 0,-1 2 0,-3 0 0,-5 1 0,-5 2 0,-4 0 0,0-1 0,1 1 0,4-1 0,6-3 0,-1 1 0,2-1 0,1-2 0,-12 4 0,6-2 0,-16 3 0,3 0 0,-6 3 0,5-3 0,-3 2 0,6-2 0,-5 3 0,6-2 0,-6 1 0,5-2 0,-6 2 0,3-1 0,-5 2 0,1-1 0,-1 0 0,1 0 0,-1 0 0,0 1 0,-1-1 0,-2 1 0,0 0 0,0 1 0,0-2 0,3 0 0,1-1 0,0 1 0,-1-1 0,-7 2 0,-4 1 0,-9 3 0,-1-1 0,2 0 0,5-1 0,6-1 0,-29 0 0,4 1 0,2-1 0,0 0 0,-10-2 0,10 2 0,10-2 0,10 13 0,12 7 0,0 4 0,7 3 0,-6-15 0,-1 0 0,-3-7 0,-2 6 0,0-1 0,0 5 0,0-3 0,0-3 0,0-3 0,0-1 0,7 7 0,-2-5 0,10 10 0,-10-12 0,1 3 0,-5 5 0,3 7 0,-1 1 0,2-2 0,-2-14 0,2-6 0,-1-3 0,1-1 0,-2 2 0,0 2 0,-1 0 0,-1 0 0,3-1 0,-2 0 0,1-1 0,-2 2 0,2 0 0,-1 0 0,1-2 0,-1 1 0,1-2 0,-2 3 0,1-1 0,-1 2 0,0-2 0,0 3 0,0-3 0,-1 3 0,0-2 0,0 3 0,-1-2 0,1 1 0,0-1 0,1-2 0,-1 1 0,2-2 0,-2 1 0,1-1 0,-1 2 0,0-1 0,-1 1 0,0 2 0,1-1 0,-1 0 0,0 1 0,1-2 0,-1 0 0,1-1 0,1-3 0,0 3 0,0-2 0,0 0 0,0 0 0,-1-1 0,0 3 0,0-1 0,-1 2 0,-5-7 0,-6-2 0,0-1 0,-2 0 0,8 10 0,-4 3 0,-3 5 0,1 0 0,-2 3 0,8-4 0,1 0 0,1-1 0,1-1 0,10 16 0,-2-8 0,10 18 0,-7-17 0,-1 0 0,-5-7 0,-5 0 0,-1-1 0,-4 0 0,2 0 0,1-1 0,2 0 0,1-2 0,0 1 0</inkml:trace>
  <inkml:trace contextRef="#ctx0" brushRef="#br0" timeOffset="35537">8304 18143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F0A78-7E7B-6B45-BCC2-01534536424C}" type="datetimeFigureOut">
              <a:rPr lang="is-IS" smtClean="0"/>
              <a:t>6.11.2024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4213" y="1143000"/>
            <a:ext cx="548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47B9E-A4E8-D449-9C8A-4C9C21FA11E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2402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956" y="2272454"/>
            <a:ext cx="11060827" cy="156802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911" y="4145280"/>
            <a:ext cx="9108917" cy="1869440"/>
          </a:xfrm>
        </p:spPr>
        <p:txBody>
          <a:bodyPr/>
          <a:lstStyle>
            <a:lvl1pPr marL="0" indent="0" algn="ctr">
              <a:buNone/>
              <a:defRPr/>
            </a:lvl1pPr>
            <a:lvl2pPr marL="580781" indent="0" algn="ctr">
              <a:buNone/>
              <a:defRPr/>
            </a:lvl2pPr>
            <a:lvl3pPr marL="1161562" indent="0" algn="ctr">
              <a:buNone/>
              <a:defRPr/>
            </a:lvl3pPr>
            <a:lvl4pPr marL="1742343" indent="0" algn="ctr">
              <a:buNone/>
              <a:defRPr/>
            </a:lvl4pPr>
            <a:lvl5pPr marL="2323125" indent="0" algn="ctr">
              <a:buNone/>
              <a:defRPr/>
            </a:lvl5pPr>
            <a:lvl6pPr marL="2903906" indent="0" algn="ctr">
              <a:buNone/>
              <a:defRPr/>
            </a:lvl6pPr>
            <a:lvl7pPr marL="3484687" indent="0" algn="ctr">
              <a:buNone/>
              <a:defRPr/>
            </a:lvl7pPr>
            <a:lvl8pPr marL="4065468" indent="0" algn="ctr">
              <a:buNone/>
              <a:defRPr/>
            </a:lvl8pPr>
            <a:lvl9pPr marL="4646249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786AE-77DD-D346-B2A8-065B1BCD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is-I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10E49-5BC4-B846-8353-773ED45E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5ECB9-01BD-0642-AE0F-7940E0DCC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7A568DC-191C-4140-84F7-5FA2B231388A}" type="slidenum">
              <a:rPr lang="en-US" altLang="is-IS" smtClean="0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225149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9C2CE-CFDA-7949-A48D-8581D89242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E2E91-B3DE-3C48-A957-A70B27DA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26D33-5B28-D34A-9FAE-FE14903B5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67415-1F14-D54B-91E0-EFAD34CCC84D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31780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917" y="4700694"/>
            <a:ext cx="11060827" cy="145288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GB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917" y="3100495"/>
            <a:ext cx="11060827" cy="1600199"/>
          </a:xfrm>
        </p:spPr>
        <p:txBody>
          <a:bodyPr anchor="b"/>
          <a:lstStyle>
            <a:lvl1pPr marL="0" indent="0">
              <a:buNone/>
              <a:defRPr sz="2500"/>
            </a:lvl1pPr>
            <a:lvl2pPr marL="580781" indent="0">
              <a:buNone/>
              <a:defRPr sz="2300"/>
            </a:lvl2pPr>
            <a:lvl3pPr marL="1161562" indent="0">
              <a:buNone/>
              <a:defRPr sz="2000"/>
            </a:lvl3pPr>
            <a:lvl4pPr marL="1742343" indent="0">
              <a:buNone/>
              <a:defRPr sz="1800"/>
            </a:lvl4pPr>
            <a:lvl5pPr marL="2323125" indent="0">
              <a:buNone/>
              <a:defRPr sz="1800"/>
            </a:lvl5pPr>
            <a:lvl6pPr marL="2903906" indent="0">
              <a:buNone/>
              <a:defRPr sz="1800"/>
            </a:lvl6pPr>
            <a:lvl7pPr marL="3484687" indent="0">
              <a:buNone/>
              <a:defRPr sz="1800"/>
            </a:lvl7pPr>
            <a:lvl8pPr marL="4065468" indent="0">
              <a:buNone/>
              <a:defRPr sz="1800"/>
            </a:lvl8pPr>
            <a:lvl9pPr marL="4646249" indent="0">
              <a:buNone/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378A8-0870-A44C-8F0A-B40D408572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C8AD3-ED54-6840-BDA8-37CD230A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0BE5C-3509-FB4B-9A0D-1A8082B2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2F703-3D7A-AD42-9041-44CB1FF914CE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92597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637" y="2300278"/>
            <a:ext cx="5747293" cy="4234296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s-I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4808" y="2300278"/>
            <a:ext cx="5747293" cy="4234296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s-I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8424BEA-E61D-264B-9943-20421FB2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B1A8D73-74D6-904C-84DD-0CE5EC4BC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2D7120-D379-FE47-BE4A-028D5B296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73A96-18A3-B94B-A2F1-1F55EDC3BD73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56416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37" y="1009640"/>
            <a:ext cx="11711464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is-I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637" y="2260807"/>
            <a:ext cx="5749552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80781" indent="0">
              <a:buNone/>
              <a:defRPr sz="2500" b="1"/>
            </a:lvl2pPr>
            <a:lvl3pPr marL="1161562" indent="0">
              <a:buNone/>
              <a:defRPr sz="2300" b="1"/>
            </a:lvl3pPr>
            <a:lvl4pPr marL="1742343" indent="0">
              <a:buNone/>
              <a:defRPr sz="2000" b="1"/>
            </a:lvl4pPr>
            <a:lvl5pPr marL="2323125" indent="0">
              <a:buNone/>
              <a:defRPr sz="2000" b="1"/>
            </a:lvl5pPr>
            <a:lvl6pPr marL="2903906" indent="0">
              <a:buNone/>
              <a:defRPr sz="2000" b="1"/>
            </a:lvl6pPr>
            <a:lvl7pPr marL="3484687" indent="0">
              <a:buNone/>
              <a:defRPr sz="2000" b="1"/>
            </a:lvl7pPr>
            <a:lvl8pPr marL="4065468" indent="0">
              <a:buNone/>
              <a:defRPr sz="2000" b="1"/>
            </a:lvl8pPr>
            <a:lvl9pPr marL="4646249" indent="0">
              <a:buNone/>
              <a:defRPr sz="20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637" y="2943220"/>
            <a:ext cx="5749552" cy="359135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s-I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0291" y="2260807"/>
            <a:ext cx="5751811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80781" indent="0">
              <a:buNone/>
              <a:defRPr sz="2500" b="1"/>
            </a:lvl2pPr>
            <a:lvl3pPr marL="1161562" indent="0">
              <a:buNone/>
              <a:defRPr sz="2300" b="1"/>
            </a:lvl3pPr>
            <a:lvl4pPr marL="1742343" indent="0">
              <a:buNone/>
              <a:defRPr sz="2000" b="1"/>
            </a:lvl4pPr>
            <a:lvl5pPr marL="2323125" indent="0">
              <a:buNone/>
              <a:defRPr sz="2000" b="1"/>
            </a:lvl5pPr>
            <a:lvl6pPr marL="2903906" indent="0">
              <a:buNone/>
              <a:defRPr sz="2000" b="1"/>
            </a:lvl6pPr>
            <a:lvl7pPr marL="3484687" indent="0">
              <a:buNone/>
              <a:defRPr sz="2000" b="1"/>
            </a:lvl7pPr>
            <a:lvl8pPr marL="4065468" indent="0">
              <a:buNone/>
              <a:defRPr sz="2000" b="1"/>
            </a:lvl8pPr>
            <a:lvl9pPr marL="4646249" indent="0">
              <a:buNone/>
              <a:defRPr sz="20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10291" y="2943220"/>
            <a:ext cx="5751811" cy="359135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s-I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5A82E8-E88C-C040-8CC9-8C7D00EA9F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69517B-8AE8-9540-99E8-C09EB3E40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5893805-F5BE-434C-B7BC-5DD952001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3AAD0-4FCE-6B4B-BE38-8802A40B2D74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35907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s-I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027FCF-792F-3F4E-9574-B7BE2D47DA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CBC2A99-8285-9441-B090-4BE285236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3F79EA8-ECE2-EF43-9778-1BE0FC38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B6CA0-5298-2A43-A6A8-4D3193559C22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392371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A06EDA3-E32F-824D-BE16-7C1525D434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E88B6F9-EFEE-B149-B8C9-6D90AF81D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907F296-0783-E54F-A2E5-4061A8881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EE1F0-4B86-724E-A1FE-7A039C314660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126945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38" y="1157270"/>
            <a:ext cx="4281101" cy="123952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GB"/>
              <a:t>Click to edit Master title style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7619" y="1157270"/>
            <a:ext cx="7274482" cy="5377305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s-I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638" y="2443154"/>
            <a:ext cx="4281101" cy="4091421"/>
          </a:xfrm>
        </p:spPr>
        <p:txBody>
          <a:bodyPr/>
          <a:lstStyle>
            <a:lvl1pPr marL="0" indent="0">
              <a:buNone/>
              <a:defRPr sz="1800"/>
            </a:lvl1pPr>
            <a:lvl2pPr marL="580781" indent="0">
              <a:buNone/>
              <a:defRPr sz="1500"/>
            </a:lvl2pPr>
            <a:lvl3pPr marL="1161562" indent="0">
              <a:buNone/>
              <a:defRPr sz="1300"/>
            </a:lvl3pPr>
            <a:lvl4pPr marL="1742343" indent="0">
              <a:buNone/>
              <a:defRPr sz="1100"/>
            </a:lvl4pPr>
            <a:lvl5pPr marL="2323125" indent="0">
              <a:buNone/>
              <a:defRPr sz="1100"/>
            </a:lvl5pPr>
            <a:lvl6pPr marL="2903906" indent="0">
              <a:buNone/>
              <a:defRPr sz="1100"/>
            </a:lvl6pPr>
            <a:lvl7pPr marL="3484687" indent="0">
              <a:buNone/>
              <a:defRPr sz="1100"/>
            </a:lvl7pPr>
            <a:lvl8pPr marL="4065468" indent="0">
              <a:buNone/>
              <a:defRPr sz="1100"/>
            </a:lvl8pPr>
            <a:lvl9pPr marL="4646249" indent="0">
              <a:buNone/>
              <a:defRPr sz="11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49441D-12B8-174C-90A3-95D5C292F2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7F90DFE-8B1B-0442-8BF9-90EBF8F9D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C63429-2F7B-7F4A-ACE9-0E6556C11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56978-0EEE-9644-8169-F283FA392D2C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335415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0588" y="5120640"/>
            <a:ext cx="7807643" cy="604521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GB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38186" y="1133022"/>
            <a:ext cx="7032448" cy="3953338"/>
          </a:xfrm>
        </p:spPr>
        <p:txBody>
          <a:bodyPr/>
          <a:lstStyle>
            <a:lvl1pPr marL="0" indent="0">
              <a:buNone/>
              <a:defRPr sz="4100"/>
            </a:lvl1pPr>
            <a:lvl2pPr marL="580781" indent="0">
              <a:buNone/>
              <a:defRPr sz="3600"/>
            </a:lvl2pPr>
            <a:lvl3pPr marL="1161562" indent="0">
              <a:buNone/>
              <a:defRPr sz="3000"/>
            </a:lvl3pPr>
            <a:lvl4pPr marL="1742343" indent="0">
              <a:buNone/>
              <a:defRPr sz="2500"/>
            </a:lvl4pPr>
            <a:lvl5pPr marL="2323125" indent="0">
              <a:buNone/>
              <a:defRPr sz="2500"/>
            </a:lvl5pPr>
            <a:lvl6pPr marL="2903906" indent="0">
              <a:buNone/>
              <a:defRPr sz="2500"/>
            </a:lvl6pPr>
            <a:lvl7pPr marL="3484687" indent="0">
              <a:buNone/>
              <a:defRPr sz="2500"/>
            </a:lvl7pPr>
            <a:lvl8pPr marL="4065468" indent="0">
              <a:buNone/>
              <a:defRPr sz="2500"/>
            </a:lvl8pPr>
            <a:lvl9pPr marL="4646249" indent="0">
              <a:buNone/>
              <a:defRPr sz="2500"/>
            </a:lvl9pPr>
          </a:lstStyle>
          <a:p>
            <a:pPr lvl="0"/>
            <a:r>
              <a:rPr lang="en-GB" noProof="0"/>
              <a:t>Click icon to add picture</a:t>
            </a:r>
            <a:endParaRPr lang="is-I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0588" y="5725161"/>
            <a:ext cx="7807643" cy="858519"/>
          </a:xfrm>
        </p:spPr>
        <p:txBody>
          <a:bodyPr/>
          <a:lstStyle>
            <a:lvl1pPr marL="0" indent="0">
              <a:buNone/>
              <a:defRPr sz="1800"/>
            </a:lvl1pPr>
            <a:lvl2pPr marL="580781" indent="0">
              <a:buNone/>
              <a:defRPr sz="1500"/>
            </a:lvl2pPr>
            <a:lvl3pPr marL="1161562" indent="0">
              <a:buNone/>
              <a:defRPr sz="1300"/>
            </a:lvl3pPr>
            <a:lvl4pPr marL="1742343" indent="0">
              <a:buNone/>
              <a:defRPr sz="1100"/>
            </a:lvl4pPr>
            <a:lvl5pPr marL="2323125" indent="0">
              <a:buNone/>
              <a:defRPr sz="1100"/>
            </a:lvl5pPr>
            <a:lvl6pPr marL="2903906" indent="0">
              <a:buNone/>
              <a:defRPr sz="1100"/>
            </a:lvl6pPr>
            <a:lvl7pPr marL="3484687" indent="0">
              <a:buNone/>
              <a:defRPr sz="1100"/>
            </a:lvl7pPr>
            <a:lvl8pPr marL="4065468" indent="0">
              <a:buNone/>
              <a:defRPr sz="1100"/>
            </a:lvl8pPr>
            <a:lvl9pPr marL="4646249" indent="0">
              <a:buNone/>
              <a:defRPr sz="11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786AA9-7A7E-F54C-9127-5367D1FD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s-I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B205D2-8645-A347-9165-67D70E370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006FF8-4264-1F4A-8E2B-33E38CBA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A4BCA-A74C-F844-8928-844C1965480F}" type="slidenum">
              <a:rPr lang="en-US" altLang="is-IS"/>
              <a:pPr>
                <a:defRPr/>
              </a:pPr>
              <a:t>‹#›</a:t>
            </a:fld>
            <a:endParaRPr lang="en-US" altLang="is-IS"/>
          </a:p>
        </p:txBody>
      </p:sp>
    </p:spTree>
    <p:extLst>
      <p:ext uri="{BB962C8B-B14F-4D97-AF65-F5344CB8AC3E}">
        <p14:creationId xmlns:p14="http://schemas.microsoft.com/office/powerpoint/2010/main" val="26955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5298DE4-2F3E-A743-B57B-69A2726168A9}"/>
              </a:ext>
            </a:extLst>
          </p:cNvPr>
          <p:cNvSpPr/>
          <p:nvPr userDrawn="1"/>
        </p:nvSpPr>
        <p:spPr>
          <a:xfrm>
            <a:off x="0" y="-55143"/>
            <a:ext cx="13012738" cy="8361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4617A23-45CE-EF4B-93CC-2FB040704C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1014413"/>
            <a:ext cx="117109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6156" tIns="58078" rIns="116156" bIns="580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s-IS"/>
              <a:t>Click to edit Master title style</a:t>
            </a:r>
            <a:endParaRPr lang="en-US" altLang="is-I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FA14942-CB73-3D42-825C-8A861D7A64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50875" y="2371725"/>
            <a:ext cx="11710988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6156" tIns="58078" rIns="116156" bIns="580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s-IS"/>
              <a:t>Click to edit Master text styles</a:t>
            </a:r>
          </a:p>
          <a:p>
            <a:pPr lvl="1"/>
            <a:r>
              <a:rPr lang="en-GB" altLang="is-IS"/>
              <a:t>Second level</a:t>
            </a:r>
          </a:p>
          <a:p>
            <a:pPr lvl="2"/>
            <a:r>
              <a:rPr lang="en-GB" altLang="is-IS"/>
              <a:t>Third level</a:t>
            </a:r>
          </a:p>
          <a:p>
            <a:pPr lvl="3"/>
            <a:r>
              <a:rPr lang="en-GB" altLang="is-IS"/>
              <a:t>Fourth level</a:t>
            </a:r>
          </a:p>
          <a:p>
            <a:pPr lvl="4"/>
            <a:r>
              <a:rPr lang="en-GB" altLang="is-IS"/>
              <a:t>Fifth level</a:t>
            </a:r>
            <a:endParaRPr lang="en-US" altLang="is-I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0D9E0B5-C028-7345-9A62-81AFC643E3D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198538"/>
            <a:ext cx="2804318" cy="384214"/>
          </a:xfrm>
          <a:prstGeom prst="rect">
            <a:avLst/>
          </a:prstGeom>
        </p:spPr>
      </p:pic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63D88ED0-65C7-4148-80DC-AD6CD7A289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0875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is-I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DE2AD1ED-A729-A94B-A4CD-A4E889A166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46588" y="6780213"/>
            <a:ext cx="4119562" cy="3889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is-IS" altLang="is-I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579742C-8830-384E-B0E5-7B0017CE3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26563" y="6780213"/>
            <a:ext cx="3035300" cy="3889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7A568DC-191C-4140-84F7-5FA2B231388A}" type="slidenum">
              <a:rPr lang="en-US" altLang="is-IS" smtClean="0"/>
              <a:pPr>
                <a:defRPr/>
              </a:pPr>
              <a:t>‹#›</a:t>
            </a:fld>
            <a:endParaRPr lang="en-US" alt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txStyles>
    <p:titleStyle>
      <a:lvl1pPr algn="ctr" defTabSz="579438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algn="ctr" defTabSz="579438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algn="ctr" defTabSz="579438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algn="ctr" defTabSz="579438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algn="ctr" defTabSz="579438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580781" algn="ctr" defTabSz="580781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6pPr>
      <a:lvl7pPr marL="1161562" algn="ctr" defTabSz="580781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7pPr>
      <a:lvl8pPr marL="1742343" algn="ctr" defTabSz="580781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8pPr>
      <a:lvl9pPr marL="2323125" algn="ctr" defTabSz="580781" rtl="0" eaLnBrk="1" fontAlgn="base" hangingPunct="1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9pPr>
    </p:titleStyle>
    <p:bodyStyle>
      <a:lvl1pPr marL="434975" indent="-434975" algn="l" defTabSz="5794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1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1pPr>
      <a:lvl2pPr marL="942975" indent="-361950" algn="l" defTabSz="5794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450975" indent="-288925" algn="l" defTabSz="5794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2032000" indent="-288925" algn="l" defTabSz="5794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5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613025" indent="-288925" algn="l" defTabSz="5794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5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3194296" indent="-290391" algn="l" defTabSz="580781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500">
          <a:solidFill>
            <a:schemeClr val="tx1"/>
          </a:solidFill>
          <a:latin typeface="+mn-lt"/>
        </a:defRPr>
      </a:lvl6pPr>
      <a:lvl7pPr marL="3775078" indent="-290391" algn="l" defTabSz="580781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500">
          <a:solidFill>
            <a:schemeClr val="tx1"/>
          </a:solidFill>
          <a:latin typeface="+mn-lt"/>
        </a:defRPr>
      </a:lvl7pPr>
      <a:lvl8pPr marL="4355859" indent="-290391" algn="l" defTabSz="580781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500">
          <a:solidFill>
            <a:schemeClr val="tx1"/>
          </a:solidFill>
          <a:latin typeface="+mn-lt"/>
        </a:defRPr>
      </a:lvl8pPr>
      <a:lvl9pPr marL="4936640" indent="-290391" algn="l" defTabSz="580781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500">
          <a:solidFill>
            <a:schemeClr val="tx1"/>
          </a:solidFill>
          <a:latin typeface="+mn-lt"/>
        </a:defRPr>
      </a:lvl9pPr>
    </p:bodyStyle>
    <p:otherStyle>
      <a:defPPr>
        <a:defRPr lang="is-IS"/>
      </a:defPPr>
      <a:lvl1pPr marL="0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0781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1562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343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3125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03906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4687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65468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46249" algn="l" defTabSz="116156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ntaflettan.is/wp-content/uploads/2023/08/Texti.docx" TargetMode="External"/><Relationship Id="rId2" Type="http://schemas.openxmlformats.org/officeDocument/2006/relationships/hyperlink" Target="https://www.youtube.com/watch?v=UONOfU07b2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DD18-C6BF-104F-BFC5-9B787C7A3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1353343"/>
            <a:ext cx="11710988" cy="880269"/>
          </a:xfrm>
        </p:spPr>
        <p:txBody>
          <a:bodyPr/>
          <a:lstStyle/>
          <a:p>
            <a:r>
              <a:rPr lang="en-IS" dirty="0"/>
              <a:t>Dagskráin í dag 6. nóvember</a:t>
            </a:r>
            <a:br>
              <a:rPr lang="en-IS" dirty="0"/>
            </a:br>
            <a:endParaRPr lang="en-I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EDC59-47FB-A94F-96F8-92DE33284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875" y="1641376"/>
            <a:ext cx="11710988" cy="5544617"/>
          </a:xfrm>
        </p:spPr>
        <p:txBody>
          <a:bodyPr/>
          <a:lstStyle/>
          <a:p>
            <a:pPr marL="0" indent="0">
              <a:buNone/>
            </a:pPr>
            <a:endParaRPr lang="en-IS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is-IS" sz="2800" b="1" dirty="0">
                <a:solidFill>
                  <a:srgbClr val="2D3B4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Klukkan 13:00 – 13:50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s-IS" sz="2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Fyrirlestur Önnu Sofíu gestakennara </a:t>
            </a:r>
            <a:endParaRPr lang="en-I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is-IS" sz="2800" b="1" dirty="0">
                <a:solidFill>
                  <a:srgbClr val="2D3B45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Klukkan 14:00 – 14:15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s-IS" sz="2800" dirty="0">
                <a:solidFill>
                  <a:srgbClr val="2D3B4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Samskiptaherbergi</a:t>
            </a:r>
            <a:endParaRPr lang="en-I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is-IS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Klukkan 14:15 – 14:30</a:t>
            </a:r>
            <a:endParaRPr lang="en-I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S" sz="2800" dirty="0">
                <a:solidFill>
                  <a:srgbClr val="2D3B4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Umræður og heimaverkefni</a:t>
            </a:r>
            <a:endParaRPr lang="en-I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385492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B4D70-0E26-BA49-A7B9-E8261EF1C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1014412"/>
            <a:ext cx="11710988" cy="1491059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IS" sz="3700" dirty="0"/>
              <a:t>                           </a:t>
            </a:r>
            <a:br>
              <a:rPr lang="en-IS" sz="3700" dirty="0"/>
            </a:br>
            <a:r>
              <a:rPr lang="en-IS" sz="3700" dirty="0"/>
              <a:t>                                 </a:t>
            </a:r>
            <a:r>
              <a:rPr lang="en-IS" sz="2800" dirty="0"/>
              <a:t>(Veljið punktana þrjá)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2462B2-A787-584D-896E-3B9529204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29689" y="3225552"/>
            <a:ext cx="3472626" cy="3309022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r>
              <a:rPr lang="en-IS" sz="2400" b="1" dirty="0"/>
              <a:t>Vinsamlega skrifið; </a:t>
            </a:r>
          </a:p>
          <a:p>
            <a:pPr marL="0" indent="0">
              <a:buNone/>
            </a:pPr>
            <a:r>
              <a:rPr lang="en-IS" sz="2400" b="1" u="sng" dirty="0"/>
              <a:t>nafn leikskólans og nöfnin ykkar</a:t>
            </a:r>
            <a:r>
              <a:rPr lang="en-IS" sz="2400" b="1" dirty="0"/>
              <a:t>.</a:t>
            </a:r>
          </a:p>
          <a:p>
            <a:pPr marL="0" indent="0">
              <a:buNone/>
            </a:pPr>
            <a:r>
              <a:rPr lang="en-IS" b="1" dirty="0"/>
              <a:t>	</a:t>
            </a:r>
          </a:p>
          <a:p>
            <a:pPr marL="0" indent="0">
              <a:buNone/>
            </a:pPr>
            <a:r>
              <a:rPr lang="en-IS" sz="2800" b="1" dirty="0"/>
              <a:t>(Rename)</a:t>
            </a:r>
          </a:p>
          <a:p>
            <a:endParaRPr lang="en-IS" b="1" dirty="0"/>
          </a:p>
        </p:txBody>
      </p:sp>
      <p:pic>
        <p:nvPicPr>
          <p:cNvPr id="5" name="Picture 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01EF983A-BCA7-1997-7C60-88890FB91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061" y="3081536"/>
            <a:ext cx="3672408" cy="3885086"/>
          </a:xfrm>
          <a:prstGeom prst="rec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32028A3-B7B7-226A-D4E0-94DB2A49666C}"/>
                  </a:ext>
                </a:extLst>
              </p14:cNvPr>
              <p14:cNvContentPartPr/>
              <p14:nvPr/>
            </p14:nvContentPartPr>
            <p14:xfrm>
              <a:off x="2473921" y="2321542"/>
              <a:ext cx="6557760" cy="46450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32028A3-B7B7-226A-D4E0-94DB2A49666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64561" y="2312182"/>
                <a:ext cx="6576480" cy="466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683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06B21DC-F297-9E97-F018-CFBBC0DD7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1014413"/>
            <a:ext cx="11710988" cy="842987"/>
          </a:xfrm>
        </p:spPr>
        <p:txBody>
          <a:bodyPr/>
          <a:lstStyle/>
          <a:p>
            <a:r>
              <a:rPr lang="en-IS" dirty="0"/>
              <a:t>Umræður í samskiptaherbergjum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075E1E-6B74-7CF4-2AA8-5D59EE912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673" y="2073424"/>
            <a:ext cx="12457384" cy="5112567"/>
          </a:xfrm>
        </p:spPr>
        <p:txBody>
          <a:bodyPr/>
          <a:lstStyle/>
          <a:p>
            <a:pPr algn="l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Hvaða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leiðir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 nota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börnin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til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að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tjá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 sig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og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eiga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samskipti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?</a:t>
            </a:r>
            <a:endParaRPr lang="en-GB" sz="2400" b="0" i="0" u="none" strike="noStrike" dirty="0">
              <a:solidFill>
                <a:srgbClr val="1B1B1B"/>
              </a:solidFill>
              <a:effectLst/>
              <a:latin typeface="+mn-lt"/>
            </a:endParaRPr>
          </a:p>
          <a:p>
            <a:pPr algn="l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Hvernig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vinnið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þið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með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læsi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í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skólanum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ykkar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?</a:t>
            </a:r>
            <a:endParaRPr lang="en-GB" sz="2400" b="0" i="0" u="none" strike="noStrike" dirty="0">
              <a:solidFill>
                <a:srgbClr val="1B1B1B"/>
              </a:solidFill>
              <a:effectLst/>
              <a:latin typeface="+mn-lt"/>
            </a:endParaRPr>
          </a:p>
          <a:p>
            <a:pPr algn="l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Hvernig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vinnið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þið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með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læsi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í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víðum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skilningi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í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skólanum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ykkar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?</a:t>
            </a:r>
            <a:endParaRPr lang="en-GB" sz="2400" b="0" i="0" u="none" strike="noStrike" dirty="0">
              <a:solidFill>
                <a:srgbClr val="1B1B1B"/>
              </a:solidFill>
              <a:effectLst/>
              <a:latin typeface="+mn-lt"/>
            </a:endParaRPr>
          </a:p>
          <a:p>
            <a:pPr algn="l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Hefur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þú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farið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í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vettvangsferð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með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börn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og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hvert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hefur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þú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farið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?</a:t>
            </a:r>
            <a:endParaRPr lang="en-GB" sz="2400" b="0" i="0" u="none" strike="noStrike" dirty="0">
              <a:solidFill>
                <a:srgbClr val="1B1B1B"/>
              </a:solidFill>
              <a:effectLst/>
              <a:latin typeface="+mn-lt"/>
            </a:endParaRPr>
          </a:p>
          <a:p>
            <a:pPr marL="0" indent="0" algn="l" fontAlgn="base">
              <a:lnSpc>
                <a:spcPct val="150000"/>
              </a:lnSpc>
              <a:buNone/>
            </a:pPr>
            <a:r>
              <a:rPr lang="en-GB" sz="2400" b="0" i="0" dirty="0" err="1">
                <a:solidFill>
                  <a:srgbClr val="1B1B1B"/>
                </a:solidFill>
                <a:effectLst/>
                <a:latin typeface="+mn-lt"/>
              </a:rPr>
              <a:t>Aukaspurningar</a:t>
            </a:r>
            <a:endParaRPr lang="en-GB" sz="2400" b="0" i="0" dirty="0">
              <a:solidFill>
                <a:srgbClr val="1B1B1B"/>
              </a:solidFill>
              <a:effectLst/>
              <a:latin typeface="+mn-lt"/>
            </a:endParaRPr>
          </a:p>
          <a:p>
            <a:pPr algn="l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Hver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er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reynsla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ykkar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að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heimsækja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mismunandi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stofnanir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og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söfn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?</a:t>
            </a:r>
            <a:endParaRPr lang="en-GB" sz="2400" b="0" i="0" u="none" strike="noStrike" dirty="0">
              <a:solidFill>
                <a:srgbClr val="1B1B1B"/>
              </a:solidFill>
              <a:effectLst/>
              <a:latin typeface="+mn-lt"/>
            </a:endParaRPr>
          </a:p>
          <a:p>
            <a:pPr algn="l" fontAlgn="base">
              <a:lnSpc>
                <a:spcPct val="150000"/>
              </a:lnSpc>
              <a:buFont typeface="+mj-lt"/>
              <a:buAutoNum type="arabicPeriod"/>
            </a:pP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Hvað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er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tæknilæsi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eða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stafrænt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læsi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?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Vinnið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þið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með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tæknilæsi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eða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starfrænt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læsi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í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leikskólunanum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 </a:t>
            </a:r>
            <a:r>
              <a:rPr lang="en-GB" sz="2400" b="1" i="0" u="none" strike="noStrike" dirty="0" err="1">
                <a:solidFill>
                  <a:srgbClr val="1B1B1B"/>
                </a:solidFill>
                <a:effectLst/>
                <a:latin typeface="+mn-lt"/>
              </a:rPr>
              <a:t>ykkar</a:t>
            </a:r>
            <a:r>
              <a:rPr lang="en-GB" sz="2400" b="1" i="0" u="none" strike="noStrike" dirty="0">
                <a:solidFill>
                  <a:srgbClr val="1B1B1B"/>
                </a:solidFill>
                <a:effectLst/>
                <a:latin typeface="+mn-lt"/>
              </a:rPr>
              <a:t>?</a:t>
            </a:r>
            <a:endParaRPr lang="en-GB" sz="2400" b="0" i="0" u="none" strike="noStrike" dirty="0">
              <a:solidFill>
                <a:srgbClr val="1B1B1B"/>
              </a:solidFill>
              <a:effectLst/>
              <a:latin typeface="+mn-lt"/>
            </a:endParaRPr>
          </a:p>
          <a:p>
            <a:pPr marL="0" indent="0" algn="l">
              <a:lnSpc>
                <a:spcPct val="150000"/>
              </a:lnSpc>
              <a:buNone/>
            </a:pPr>
            <a:br>
              <a:rPr lang="en-GB" sz="2000" b="0" i="0" dirty="0">
                <a:solidFill>
                  <a:srgbClr val="1B1B1B"/>
                </a:solidFill>
                <a:effectLst/>
                <a:latin typeface="Nacell"/>
              </a:rPr>
            </a:br>
            <a:endParaRPr lang="en-GB" sz="2000" b="0" i="0" dirty="0">
              <a:solidFill>
                <a:srgbClr val="1B1B1B"/>
              </a:solidFill>
              <a:effectLst/>
              <a:latin typeface="Nacell"/>
            </a:endParaRPr>
          </a:p>
          <a:p>
            <a:pPr marL="0" indent="0">
              <a:lnSpc>
                <a:spcPct val="150000"/>
              </a:lnSpc>
              <a:buNone/>
            </a:pPr>
            <a:endParaRPr lang="en-IS" sz="2800" b="1" i="0" dirty="0">
              <a:solidFill>
                <a:srgbClr val="2D3B45"/>
              </a:solidFill>
              <a:effectLst/>
              <a:latin typeface="Lato" panose="020F0502020204030203" pitchFamily="34" charset="0"/>
            </a:endParaRPr>
          </a:p>
          <a:p>
            <a:pPr algn="l">
              <a:lnSpc>
                <a:spcPct val="150000"/>
              </a:lnSpc>
            </a:pPr>
            <a:endParaRPr lang="en-GB" sz="1800" b="0" i="0" dirty="0">
              <a:solidFill>
                <a:srgbClr val="2D3B45"/>
              </a:solidFill>
              <a:effectLst/>
              <a:latin typeface="Lato Extended"/>
            </a:endParaRPr>
          </a:p>
          <a:p>
            <a:pPr algn="l">
              <a:lnSpc>
                <a:spcPct val="150000"/>
              </a:lnSpc>
            </a:pPr>
            <a:endParaRPr lang="en-GB" sz="28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361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624E70-8559-56F0-F5FF-732673A7E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729" y="489248"/>
            <a:ext cx="11616372" cy="1739592"/>
          </a:xfrm>
        </p:spPr>
        <p:txBody>
          <a:bodyPr/>
          <a:lstStyle/>
          <a:p>
            <a:r>
              <a:rPr lang="en-IS" sz="4000" dirty="0"/>
              <a:t>Verkefni með börnunum - Vettvangsferð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FC2DE8-A50F-8C20-2C90-BEE93B592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5835" y="1698164"/>
            <a:ext cx="5749552" cy="682413"/>
          </a:xfrm>
        </p:spPr>
        <p:txBody>
          <a:bodyPr/>
          <a:lstStyle/>
          <a:p>
            <a:r>
              <a:rPr lang="en-IS" sz="2000" dirty="0"/>
              <a:t>Hópar 1, 2, 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88C84D-4286-7CC4-0E92-4D1DF8006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5835" y="2649488"/>
            <a:ext cx="5749552" cy="3591354"/>
          </a:xfrm>
        </p:spPr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en-I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 </a:t>
            </a:r>
            <a:r>
              <a:rPr lang="is-I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íslenskutímanum segir þú frá verkefninu:</a:t>
            </a:r>
            <a:endParaRPr lang="en-I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is-I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Hvert fórst þú í vettvangsferð með börnin? Og hvernig gekk?</a:t>
            </a:r>
            <a:endParaRPr lang="en-I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is-I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Hvað eru börnin gömul og hvað voru þau mörg?</a:t>
            </a:r>
            <a:endParaRPr lang="en-I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is-I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Hvaða læsi varst þú að vinna með í vettvangsferðinni?</a:t>
            </a:r>
            <a:endParaRPr lang="en-I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F8A789D-E444-67E9-1AB5-49EAC4753A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25599" y="1441874"/>
            <a:ext cx="5235972" cy="811209"/>
          </a:xfrm>
        </p:spPr>
        <p:txBody>
          <a:bodyPr/>
          <a:lstStyle/>
          <a:p>
            <a:r>
              <a:rPr lang="en-IS" sz="2000" dirty="0"/>
              <a:t>Hópar 4, 5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2E0D631-0836-DE36-98AC-E3E3A6C92F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26420" y="2505472"/>
            <a:ext cx="5735681" cy="4167418"/>
          </a:xfrm>
        </p:spPr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en-I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 </a:t>
            </a:r>
            <a:r>
              <a:rPr lang="is-I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íslenskutímanum segir þú frá verkefninu:</a:t>
            </a:r>
            <a:endParaRPr lang="en-I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s-I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Hvert fórst þú í vettvangsferð með börnin? Og hvernig gekk?</a:t>
            </a:r>
            <a:endParaRPr lang="en-I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s-I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Hvað eru börnin gömul og hvað voru þau mörg?</a:t>
            </a:r>
            <a:endParaRPr lang="en-I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s-I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 hverju valdir þú þessa vettvangsferð?</a:t>
            </a:r>
            <a:endParaRPr lang="en-I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s-I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Hvaða læsi varst þú að vinna með í vettvangsferðinni?</a:t>
            </a:r>
            <a:endParaRPr lang="en-I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s-I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Hvað telur þú börnin hafa lært í vettvangsferðinni?</a:t>
            </a:r>
            <a:endParaRPr lang="en-I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s-I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Hvað lærðir þú í þessu verkefni?</a:t>
            </a:r>
            <a:endParaRPr lang="en-I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200348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3CF1F-50D2-8413-7F3D-AE301AB33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/>
              <a:t>Góðgæti mánaðarins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C274B-2118-53D5-0C8D-021BCAA73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fontAlgn="base">
              <a:lnSpc>
                <a:spcPct val="150000"/>
              </a:lnSpc>
              <a:buNone/>
            </a:pPr>
            <a:r>
              <a:rPr lang="en-GB" sz="3600" b="0" i="0" dirty="0" err="1">
                <a:solidFill>
                  <a:srgbClr val="1B1B1B"/>
                </a:solidFill>
                <a:effectLst/>
                <a:latin typeface="Nacell"/>
              </a:rPr>
              <a:t>Málsháttur</a:t>
            </a:r>
            <a:r>
              <a:rPr lang="en-GB" sz="3600" b="0" i="0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600" b="0" i="0" dirty="0" err="1">
                <a:solidFill>
                  <a:srgbClr val="1B1B1B"/>
                </a:solidFill>
                <a:effectLst/>
                <a:latin typeface="Nacell"/>
              </a:rPr>
              <a:t>mánaðarins</a:t>
            </a:r>
            <a:r>
              <a:rPr lang="en-GB" sz="3600" b="0" i="0" dirty="0">
                <a:solidFill>
                  <a:srgbClr val="1B1B1B"/>
                </a:solidFill>
                <a:effectLst/>
                <a:latin typeface="Nacell"/>
              </a:rPr>
              <a:t>: “</a:t>
            </a:r>
            <a:r>
              <a:rPr lang="en-GB" sz="3600" b="0" i="1" u="none" strike="noStrike" dirty="0" err="1">
                <a:solidFill>
                  <a:srgbClr val="1B1B1B"/>
                </a:solidFill>
                <a:effectLst/>
                <a:latin typeface="Nacell"/>
              </a:rPr>
              <a:t>Æfingin</a:t>
            </a:r>
            <a:r>
              <a:rPr lang="en-GB" sz="3600" b="0" i="1" u="none" strike="noStrike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600" b="0" i="1" u="none" strike="noStrike" dirty="0" err="1">
                <a:solidFill>
                  <a:srgbClr val="1B1B1B"/>
                </a:solidFill>
                <a:effectLst/>
                <a:latin typeface="Nacell"/>
              </a:rPr>
              <a:t>skapar</a:t>
            </a:r>
            <a:r>
              <a:rPr lang="en-GB" sz="3600" b="0" i="1" u="none" strike="noStrike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600" b="0" i="1" u="none" strike="noStrike" dirty="0" err="1">
                <a:solidFill>
                  <a:srgbClr val="1B1B1B"/>
                </a:solidFill>
                <a:effectLst/>
                <a:latin typeface="Nacell"/>
              </a:rPr>
              <a:t>meistarann</a:t>
            </a:r>
            <a:r>
              <a:rPr lang="en-GB" sz="3600" b="0" i="0" dirty="0">
                <a:solidFill>
                  <a:srgbClr val="1B1B1B"/>
                </a:solidFill>
                <a:effectLst/>
                <a:latin typeface="Nacell"/>
              </a:rPr>
              <a:t>“.</a:t>
            </a:r>
          </a:p>
          <a:p>
            <a:pPr marL="0" indent="0" algn="l" fontAlgn="base">
              <a:lnSpc>
                <a:spcPct val="150000"/>
              </a:lnSpc>
              <a:buNone/>
            </a:pPr>
            <a:r>
              <a:rPr lang="en-GB" sz="3600" b="0" i="0" dirty="0" err="1">
                <a:solidFill>
                  <a:srgbClr val="1B1B1B"/>
                </a:solidFill>
                <a:effectLst/>
                <a:latin typeface="Nacell"/>
              </a:rPr>
              <a:t>Jákvæð</a:t>
            </a:r>
            <a:r>
              <a:rPr lang="en-GB" sz="3600" b="0" i="0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600" b="0" i="0" dirty="0" err="1">
                <a:solidFill>
                  <a:srgbClr val="1B1B1B"/>
                </a:solidFill>
                <a:effectLst/>
                <a:latin typeface="Nacell"/>
              </a:rPr>
              <a:t>athygli</a:t>
            </a:r>
            <a:r>
              <a:rPr lang="en-GB" sz="3600" b="0" i="0" dirty="0">
                <a:solidFill>
                  <a:srgbClr val="1B1B1B"/>
                </a:solidFill>
                <a:effectLst/>
                <a:latin typeface="Nacell"/>
              </a:rPr>
              <a:t>: “</a:t>
            </a:r>
            <a:r>
              <a:rPr lang="en-GB" sz="3600" b="0" i="1" u="none" strike="noStrike" dirty="0" err="1">
                <a:solidFill>
                  <a:srgbClr val="1B1B1B"/>
                </a:solidFill>
                <a:effectLst/>
                <a:latin typeface="Nacell"/>
              </a:rPr>
              <a:t>Mikið</a:t>
            </a:r>
            <a:r>
              <a:rPr lang="en-GB" sz="3600" b="0" i="1" u="none" strike="noStrike" dirty="0">
                <a:solidFill>
                  <a:srgbClr val="1B1B1B"/>
                </a:solidFill>
                <a:effectLst/>
                <a:latin typeface="Nacell"/>
              </a:rPr>
              <a:t> er </a:t>
            </a:r>
            <a:r>
              <a:rPr lang="en-GB" sz="3600" b="0" i="1" u="none" strike="noStrike" dirty="0" err="1">
                <a:solidFill>
                  <a:srgbClr val="1B1B1B"/>
                </a:solidFill>
                <a:effectLst/>
                <a:latin typeface="Nacell"/>
              </a:rPr>
              <a:t>þetta</a:t>
            </a:r>
            <a:r>
              <a:rPr lang="en-GB" sz="3600" b="0" i="1" u="none" strike="noStrike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600" b="0" i="1" u="none" strike="noStrike" dirty="0" err="1">
                <a:solidFill>
                  <a:srgbClr val="1B1B1B"/>
                </a:solidFill>
                <a:effectLst/>
                <a:latin typeface="Nacell"/>
              </a:rPr>
              <a:t>góð</a:t>
            </a:r>
            <a:r>
              <a:rPr lang="en-GB" sz="3600" b="0" i="1" u="none" strike="noStrike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600" b="0" i="1" u="none" strike="noStrike" dirty="0" err="1">
                <a:solidFill>
                  <a:srgbClr val="1B1B1B"/>
                </a:solidFill>
                <a:effectLst/>
                <a:latin typeface="Nacell"/>
              </a:rPr>
              <a:t>hugmynd</a:t>
            </a:r>
            <a:r>
              <a:rPr lang="en-GB" sz="3600" b="0" i="1" u="none" strike="noStrike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600" b="0" i="1" u="none" strike="noStrike" dirty="0" err="1">
                <a:solidFill>
                  <a:srgbClr val="1B1B1B"/>
                </a:solidFill>
                <a:effectLst/>
                <a:latin typeface="Nacell"/>
              </a:rPr>
              <a:t>hjá</a:t>
            </a:r>
            <a:r>
              <a:rPr lang="en-GB" sz="3600" b="0" i="1" u="none" strike="noStrike" dirty="0">
                <a:solidFill>
                  <a:srgbClr val="1B1B1B"/>
                </a:solidFill>
                <a:effectLst/>
                <a:latin typeface="Nacell"/>
              </a:rPr>
              <a:t> </a:t>
            </a:r>
            <a:r>
              <a:rPr lang="en-GB" sz="3600" b="0" i="1" u="none" strike="noStrike" dirty="0" err="1">
                <a:solidFill>
                  <a:srgbClr val="1B1B1B"/>
                </a:solidFill>
                <a:effectLst/>
                <a:latin typeface="Nacell"/>
              </a:rPr>
              <a:t>þér</a:t>
            </a:r>
            <a:r>
              <a:rPr lang="en-GB" sz="3600" b="0" i="0" dirty="0">
                <a:solidFill>
                  <a:srgbClr val="1B1B1B"/>
                </a:solidFill>
                <a:effectLst/>
                <a:latin typeface="Nacell"/>
              </a:rPr>
              <a:t>”.</a:t>
            </a:r>
          </a:p>
          <a:p>
            <a:pPr marL="0" indent="0" algn="l" fontAlgn="base">
              <a:lnSpc>
                <a:spcPct val="150000"/>
              </a:lnSpc>
              <a:buNone/>
            </a:pPr>
            <a:r>
              <a:rPr lang="en-GB" sz="3600" b="0" i="0" dirty="0">
                <a:solidFill>
                  <a:srgbClr val="1B1B1B"/>
                </a:solidFill>
                <a:effectLst/>
                <a:latin typeface="Nacell"/>
              </a:rPr>
              <a:t>Lag </a:t>
            </a:r>
            <a:r>
              <a:rPr lang="en-GB" sz="3600" b="0" i="0" dirty="0" err="1">
                <a:solidFill>
                  <a:srgbClr val="1B1B1B"/>
                </a:solidFill>
                <a:effectLst/>
                <a:latin typeface="Nacell"/>
              </a:rPr>
              <a:t>mánaðarins</a:t>
            </a:r>
            <a:r>
              <a:rPr lang="en-GB" sz="3600" b="0" i="0" dirty="0">
                <a:solidFill>
                  <a:srgbClr val="1B1B1B"/>
                </a:solidFill>
                <a:effectLst/>
                <a:latin typeface="Nacell"/>
              </a:rPr>
              <a:t>: </a:t>
            </a:r>
            <a:r>
              <a:rPr lang="en-GB" sz="3600" b="0" i="0" dirty="0">
                <a:solidFill>
                  <a:srgbClr val="1B1B1B"/>
                </a:solidFill>
                <a:effectLst/>
                <a:latin typeface="Nacell"/>
                <a:hlinkClick r:id="rId2"/>
              </a:rPr>
              <a:t>Lítið lasið skrímsli</a:t>
            </a:r>
            <a:r>
              <a:rPr lang="en-GB" sz="3600" b="0" i="0" dirty="0">
                <a:solidFill>
                  <a:srgbClr val="1B1B1B"/>
                </a:solidFill>
                <a:effectLst/>
                <a:latin typeface="Nacell"/>
              </a:rPr>
              <a:t> </a:t>
            </a:r>
            <a:r>
              <a:rPr lang="en-GB" sz="3600" b="0" i="0" dirty="0" err="1">
                <a:solidFill>
                  <a:srgbClr val="1B1B1B"/>
                </a:solidFill>
                <a:effectLst/>
                <a:latin typeface="Nacell"/>
              </a:rPr>
              <a:t>og</a:t>
            </a:r>
            <a:r>
              <a:rPr lang="en-GB" sz="3600" b="0" i="0" dirty="0">
                <a:solidFill>
                  <a:srgbClr val="1B1B1B"/>
                </a:solidFill>
                <a:effectLst/>
                <a:latin typeface="Nacell"/>
              </a:rPr>
              <a:t> </a:t>
            </a:r>
            <a:r>
              <a:rPr lang="en-GB" sz="3600" b="0" i="0" dirty="0">
                <a:solidFill>
                  <a:srgbClr val="1B1B1B"/>
                </a:solidFill>
                <a:effectLst/>
                <a:latin typeface="Nacell"/>
                <a:hlinkClick r:id="rId3"/>
              </a:rPr>
              <a:t>texti</a:t>
            </a:r>
            <a:endParaRPr lang="en-GB" sz="3600" b="0" i="0" dirty="0">
              <a:solidFill>
                <a:srgbClr val="1B1B1B"/>
              </a:solidFill>
              <a:effectLst/>
              <a:latin typeface="Nacell"/>
            </a:endParaRPr>
          </a:p>
          <a:p>
            <a:pPr marL="0" indent="0">
              <a:buNone/>
            </a:pPr>
            <a:br>
              <a:rPr lang="en-GB" dirty="0"/>
            </a:br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8160348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enntaflettan 1">
      <a:dk1>
        <a:srgbClr val="000000"/>
      </a:dk1>
      <a:lt1>
        <a:srgbClr val="FFFFFF"/>
      </a:lt1>
      <a:dk2>
        <a:srgbClr val="EA4E40"/>
      </a:dk2>
      <a:lt2>
        <a:srgbClr val="E7D6C6"/>
      </a:lt2>
      <a:accent1>
        <a:srgbClr val="EA4E40"/>
      </a:accent1>
      <a:accent2>
        <a:srgbClr val="76312F"/>
      </a:accent2>
      <a:accent3>
        <a:srgbClr val="FFFFFF"/>
      </a:accent3>
      <a:accent4>
        <a:srgbClr val="000000"/>
      </a:accent4>
      <a:accent5>
        <a:srgbClr val="A2978D"/>
      </a:accent5>
      <a:accent6>
        <a:srgbClr val="AE4845"/>
      </a:accent6>
      <a:hlink>
        <a:srgbClr val="800400"/>
      </a:hlink>
      <a:folHlink>
        <a:srgbClr val="80040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enntaflettan_Glaerur_kennarar" id="{41EEEE6E-F99A-324A-B73B-B43FACF45DDA}" vid="{A2873E49-FCFF-5649-B92C-BAF395A01C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CFA0B53A07264A9257410EE815906C" ma:contentTypeVersion="7" ma:contentTypeDescription="Create a new document." ma:contentTypeScope="" ma:versionID="c75a36708300d4e627298d20c0f94e34">
  <xsd:schema xmlns:xsd="http://www.w3.org/2001/XMLSchema" xmlns:xs="http://www.w3.org/2001/XMLSchema" xmlns:p="http://schemas.microsoft.com/office/2006/metadata/properties" xmlns:ns2="d53cede2-4ad9-492c-813b-3b6f14dec6d9" xmlns:ns3="fd09cfcd-f23b-4bf5-8351-0ec4f51b6f35" targetNamespace="http://schemas.microsoft.com/office/2006/metadata/properties" ma:root="true" ma:fieldsID="329638239d3c591816ae16a569756620" ns2:_="" ns3:_="">
    <xsd:import namespace="d53cede2-4ad9-492c-813b-3b6f14dec6d9"/>
    <xsd:import namespace="fd09cfcd-f23b-4bf5-8351-0ec4f51b6f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cede2-4ad9-492c-813b-3b6f14dec6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9cfcd-f23b-4bf5-8351-0ec4f51b6f3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10EC82-FEA0-4601-891C-BD76415384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cede2-4ad9-492c-813b-3b6f14dec6d9"/>
    <ds:schemaRef ds:uri="fd09cfcd-f23b-4bf5-8351-0ec4f51b6f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96D9B5-EA93-44CB-8191-ACB5308EB5B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7A36E44-A468-43A8-8D7C-8D7E01292D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12366</TotalTime>
  <Words>275</Words>
  <Application>Microsoft Macintosh PowerPoint</Application>
  <PresentationFormat>Custom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Lato</vt:lpstr>
      <vt:lpstr>Lato Extended</vt:lpstr>
      <vt:lpstr>Nacell</vt:lpstr>
      <vt:lpstr>1_Office Theme</vt:lpstr>
      <vt:lpstr>Dagskráin í dag 6. nóvember </vt:lpstr>
      <vt:lpstr>                                                             (Veljið punktana þrjá)</vt:lpstr>
      <vt:lpstr>Umræður í samskiptaherbergjum</vt:lpstr>
      <vt:lpstr>Verkefni með börnunum - Vettvangsferð</vt:lpstr>
      <vt:lpstr>Góðgæti mánaðarins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Oddný Sturludóttir</dc:creator>
  <cp:lastModifiedBy>Guðlaug Stella Brynjólfsdóttir - HI</cp:lastModifiedBy>
  <cp:revision>8</cp:revision>
  <dcterms:created xsi:type="dcterms:W3CDTF">2021-03-23T18:16:13Z</dcterms:created>
  <dcterms:modified xsi:type="dcterms:W3CDTF">2024-11-06T14:42:52Z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0x0101003ECFA0B53A07264A9257410EE815906C</vt:lpwstr>
  </property>
</Properties>
</file>